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85" r:id="rId5"/>
    <p:sldId id="286" r:id="rId6"/>
    <p:sldId id="295" r:id="rId7"/>
    <p:sldId id="290" r:id="rId8"/>
    <p:sldId id="296" r:id="rId9"/>
    <p:sldId id="297" r:id="rId10"/>
    <p:sldId id="289" r:id="rId11"/>
    <p:sldId id="291" r:id="rId12"/>
    <p:sldId id="293" r:id="rId13"/>
    <p:sldId id="29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301CE-5477-420D-98B8-2A5B4FD7B43E}" v="242" dt="2024-08-22T07:41:29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>
        <p:scale>
          <a:sx n="66" d="100"/>
          <a:sy n="66" d="100"/>
        </p:scale>
        <p:origin x="1282" y="3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서 오" userId="7d89e7b822021c56" providerId="LiveId" clId="{B85301CE-5477-420D-98B8-2A5B4FD7B43E}"/>
    <pc:docChg chg="undo custSel addSld delSld modSld addSection delSection">
      <pc:chgData name="민서 오" userId="7d89e7b822021c56" providerId="LiveId" clId="{B85301CE-5477-420D-98B8-2A5B4FD7B43E}" dt="2024-08-22T08:50:55.803" v="3064" actId="114"/>
      <pc:docMkLst>
        <pc:docMk/>
      </pc:docMkLst>
      <pc:sldChg chg="modSp add del mod">
        <pc:chgData name="민서 오" userId="7d89e7b822021c56" providerId="LiveId" clId="{B85301CE-5477-420D-98B8-2A5B4FD7B43E}" dt="2024-08-22T08:50:55.803" v="3064" actId="114"/>
        <pc:sldMkLst>
          <pc:docMk/>
          <pc:sldMk cId="0" sldId="256"/>
        </pc:sldMkLst>
        <pc:spChg chg="mod">
          <ac:chgData name="민서 오" userId="7d89e7b822021c56" providerId="LiveId" clId="{B85301CE-5477-420D-98B8-2A5B4FD7B43E}" dt="2024-08-22T08:50:55.803" v="3064" actId="114"/>
          <ac:spMkLst>
            <pc:docMk/>
            <pc:sldMk cId="0" sldId="256"/>
            <ac:spMk id="3" creationId="{00000000-0000-0000-0000-000000000000}"/>
          </ac:spMkLst>
        </pc:sp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3256057856" sldId="256"/>
        </pc:sldMkLst>
      </pc:sldChg>
      <pc:sldChg chg="addSp delSp modSp add del mod">
        <pc:chgData name="민서 오" userId="7d89e7b822021c56" providerId="LiveId" clId="{B85301CE-5477-420D-98B8-2A5B4FD7B43E}" dt="2024-08-20T05:10:13.363" v="1906" actId="1076"/>
        <pc:sldMkLst>
          <pc:docMk/>
          <pc:sldMk cId="1317432533" sldId="257"/>
        </pc:sldMkLst>
        <pc:spChg chg="mod topLvl">
          <ac:chgData name="민서 오" userId="7d89e7b822021c56" providerId="LiveId" clId="{B85301CE-5477-420D-98B8-2A5B4FD7B43E}" dt="2024-08-20T05:10:13.363" v="1906" actId="1076"/>
          <ac:spMkLst>
            <pc:docMk/>
            <pc:sldMk cId="1317432533" sldId="257"/>
            <ac:spMk id="4" creationId="{919DDC20-F791-6AA0-48A4-8F74F7958C39}"/>
          </ac:spMkLst>
        </pc:spChg>
        <pc:grpChg chg="mod">
          <ac:chgData name="민서 오" userId="7d89e7b822021c56" providerId="LiveId" clId="{B85301CE-5477-420D-98B8-2A5B4FD7B43E}" dt="2024-08-06T03:28:03.549" v="31" actId="1076"/>
          <ac:grpSpMkLst>
            <pc:docMk/>
            <pc:sldMk cId="1317432533" sldId="257"/>
            <ac:grpSpMk id="2" creationId="{00000000-0000-0000-0000-000000000000}"/>
          </ac:grpSpMkLst>
        </pc:grpChg>
        <pc:grpChg chg="del mod">
          <ac:chgData name="민서 오" userId="7d89e7b822021c56" providerId="LiveId" clId="{B85301CE-5477-420D-98B8-2A5B4FD7B43E}" dt="2024-08-20T05:08:43.701" v="1893" actId="165"/>
          <ac:grpSpMkLst>
            <pc:docMk/>
            <pc:sldMk cId="1317432533" sldId="257"/>
            <ac:grpSpMk id="2" creationId="{7423C518-688E-64AC-1222-B9F3FC5193D8}"/>
          </ac:grpSpMkLst>
        </pc:grpChg>
        <pc:grpChg chg="add mod">
          <ac:chgData name="민서 오" userId="7d89e7b822021c56" providerId="LiveId" clId="{B85301CE-5477-420D-98B8-2A5B4FD7B43E}" dt="2024-08-20T05:08:54.648" v="1895" actId="14100"/>
          <ac:grpSpMkLst>
            <pc:docMk/>
            <pc:sldMk cId="1317432533" sldId="257"/>
            <ac:grpSpMk id="3" creationId="{E2B7FA49-CE70-03C3-B708-AF230F7273B1}"/>
          </ac:grpSpMkLst>
        </pc:grpChg>
        <pc:picChg chg="mod topLvl">
          <ac:chgData name="민서 오" userId="7d89e7b822021c56" providerId="LiveId" clId="{B85301CE-5477-420D-98B8-2A5B4FD7B43E}" dt="2024-08-20T05:08:51.407" v="1894" actId="164"/>
          <ac:picMkLst>
            <pc:docMk/>
            <pc:sldMk cId="1317432533" sldId="257"/>
            <ac:picMk id="7" creationId="{C680A60D-D105-483B-3040-ACB4862CC972}"/>
          </ac:picMkLst>
        </pc:picChg>
        <pc:picChg chg="mod topLvl">
          <ac:chgData name="민서 오" userId="7d89e7b822021c56" providerId="LiveId" clId="{B85301CE-5477-420D-98B8-2A5B4FD7B43E}" dt="2024-08-20T05:08:51.407" v="1894" actId="164"/>
          <ac:picMkLst>
            <pc:docMk/>
            <pc:sldMk cId="1317432533" sldId="257"/>
            <ac:picMk id="9" creationId="{A904D1B6-302A-614C-1A4F-A7D8A5FF5EC1}"/>
          </ac:picMkLst>
        </pc:pic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2937466682" sldId="258"/>
        </pc:sldMkLst>
      </pc:sldChg>
      <pc:sldChg chg="add del">
        <pc:chgData name="민서 오" userId="7d89e7b822021c56" providerId="LiveId" clId="{B85301CE-5477-420D-98B8-2A5B4FD7B43E}" dt="2024-08-09T02:00:49.741" v="40"/>
        <pc:sldMkLst>
          <pc:docMk/>
          <pc:sldMk cId="3256057856" sldId="258"/>
        </pc:sldMkLst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323906404" sldId="259"/>
        </pc:sldMkLst>
      </pc:sldChg>
      <pc:sldChg chg="addSp delSp modSp add del mod">
        <pc:chgData name="민서 오" userId="7d89e7b822021c56" providerId="LiveId" clId="{B85301CE-5477-420D-98B8-2A5B4FD7B43E}" dt="2024-08-20T01:41:30.630" v="934" actId="47"/>
        <pc:sldMkLst>
          <pc:docMk/>
          <pc:sldMk cId="2937466682" sldId="259"/>
        </pc:sldMkLst>
        <pc:spChg chg="add mod">
          <ac:chgData name="민서 오" userId="7d89e7b822021c56" providerId="LiveId" clId="{B85301CE-5477-420D-98B8-2A5B4FD7B43E}" dt="2024-08-09T04:28:58.177" v="259" actId="20577"/>
          <ac:spMkLst>
            <pc:docMk/>
            <pc:sldMk cId="2937466682" sldId="259"/>
            <ac:spMk id="2" creationId="{ECD948C3-D185-0DED-0C51-D89A4AFE955E}"/>
          </ac:spMkLst>
        </pc:spChg>
        <pc:spChg chg="del mod">
          <ac:chgData name="민서 오" userId="7d89e7b822021c56" providerId="LiveId" clId="{B85301CE-5477-420D-98B8-2A5B4FD7B43E}" dt="2024-08-09T04:28:54.468" v="250" actId="478"/>
          <ac:spMkLst>
            <pc:docMk/>
            <pc:sldMk cId="2937466682" sldId="259"/>
            <ac:spMk id="3" creationId="{93F4DC52-D434-8EE5-AF24-314F12592CF7}"/>
          </ac:spMkLst>
        </pc:spChg>
        <pc:grpChg chg="del">
          <ac:chgData name="민서 오" userId="7d89e7b822021c56" providerId="LiveId" clId="{B85301CE-5477-420D-98B8-2A5B4FD7B43E}" dt="2024-08-20T01:41:21.406" v="931" actId="478"/>
          <ac:grpSpMkLst>
            <pc:docMk/>
            <pc:sldMk cId="2937466682" sldId="259"/>
            <ac:grpSpMk id="10" creationId="{7AB9368A-E863-C535-47C1-22D9DD491A55}"/>
          </ac:grpSpMkLst>
        </pc:gr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3906404" sldId="260"/>
        </pc:sldMkLst>
      </pc:sldChg>
      <pc:sldChg chg="addSp delSp modSp add del mod">
        <pc:chgData name="민서 오" userId="7d89e7b822021c56" providerId="LiveId" clId="{B85301CE-5477-420D-98B8-2A5B4FD7B43E}" dt="2024-08-20T03:51:21.357" v="1228" actId="47"/>
        <pc:sldMkLst>
          <pc:docMk/>
          <pc:sldMk cId="1299342871" sldId="260"/>
        </pc:sldMkLst>
        <pc:spChg chg="del">
          <ac:chgData name="민서 오" userId="7d89e7b822021c56" providerId="LiveId" clId="{B85301CE-5477-420D-98B8-2A5B4FD7B43E}" dt="2024-08-09T04:28:01.512" v="233" actId="478"/>
          <ac:spMkLst>
            <pc:docMk/>
            <pc:sldMk cId="1299342871" sldId="260"/>
            <ac:spMk id="8" creationId="{4B90E248-5F19-8EF0-49DA-017D30E63B23}"/>
          </ac:spMkLst>
        </pc:spChg>
        <pc:spChg chg="add mod">
          <ac:chgData name="민서 오" userId="7d89e7b822021c56" providerId="LiveId" clId="{B85301CE-5477-420D-98B8-2A5B4FD7B43E}" dt="2024-08-09T04:28:01.734" v="234"/>
          <ac:spMkLst>
            <pc:docMk/>
            <pc:sldMk cId="1299342871" sldId="260"/>
            <ac:spMk id="9" creationId="{F2037D85-53CE-D408-F519-F0F7078C03B4}"/>
          </ac:spMkLst>
        </pc:spChg>
        <pc:spChg chg="add mod">
          <ac:chgData name="민서 오" userId="7d89e7b822021c56" providerId="LiveId" clId="{B85301CE-5477-420D-98B8-2A5B4FD7B43E}" dt="2024-08-09T04:29:37.021" v="266" actId="20577"/>
          <ac:spMkLst>
            <pc:docMk/>
            <pc:sldMk cId="1299342871" sldId="260"/>
            <ac:spMk id="10" creationId="{EF45C766-FFD8-D919-C4A2-A2BF59E6928B}"/>
          </ac:spMkLst>
        </pc:spChg>
        <pc:grpChg chg="del">
          <ac:chgData name="민서 오" userId="7d89e7b822021c56" providerId="LiveId" clId="{B85301CE-5477-420D-98B8-2A5B4FD7B43E}" dt="2024-08-20T01:41:50.296" v="937" actId="478"/>
          <ac:grpSpMkLst>
            <pc:docMk/>
            <pc:sldMk cId="1299342871" sldId="260"/>
            <ac:grpSpMk id="3" creationId="{5A8DF478-4874-69A1-B3E2-E64D3626F4BB}"/>
          </ac:grpSpMkLst>
        </pc:gr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1299342871" sldId="261"/>
        </pc:sldMkLst>
      </pc:sldChg>
      <pc:sldChg chg="addSp delSp modSp add del mod">
        <pc:chgData name="민서 오" userId="7d89e7b822021c56" providerId="LiveId" clId="{B85301CE-5477-420D-98B8-2A5B4FD7B43E}" dt="2024-08-20T03:51:21.357" v="1228" actId="47"/>
        <pc:sldMkLst>
          <pc:docMk/>
          <pc:sldMk cId="3201859866" sldId="261"/>
        </pc:sldMkLst>
        <pc:spChg chg="del">
          <ac:chgData name="민서 오" userId="7d89e7b822021c56" providerId="LiveId" clId="{B85301CE-5477-420D-98B8-2A5B4FD7B43E}" dt="2024-08-09T04:29:41.167" v="267" actId="478"/>
          <ac:spMkLst>
            <pc:docMk/>
            <pc:sldMk cId="3201859866" sldId="261"/>
            <ac:spMk id="8" creationId="{44229F80-5AB1-E15A-3CD8-36E10C7CCF96}"/>
          </ac:spMkLst>
        </pc:spChg>
        <pc:spChg chg="add mod">
          <ac:chgData name="민서 오" userId="7d89e7b822021c56" providerId="LiveId" clId="{B85301CE-5477-420D-98B8-2A5B4FD7B43E}" dt="2024-08-09T04:30:22.503" v="276" actId="207"/>
          <ac:spMkLst>
            <pc:docMk/>
            <pc:sldMk cId="3201859866" sldId="261"/>
            <ac:spMk id="9" creationId="{6A515159-E6B5-76BF-54DE-7D15F76F0F9E}"/>
          </ac:spMkLst>
        </pc:spChg>
        <pc:grpChg chg="del">
          <ac:chgData name="민서 오" userId="7d89e7b822021c56" providerId="LiveId" clId="{B85301CE-5477-420D-98B8-2A5B4FD7B43E}" dt="2024-08-20T01:41:51.308" v="938" actId="478"/>
          <ac:grpSpMkLst>
            <pc:docMk/>
            <pc:sldMk cId="3201859866" sldId="261"/>
            <ac:grpSpMk id="3" creationId="{36438004-1630-FC60-8C8C-EA09ADABEE3F}"/>
          </ac:grpSpMkLst>
        </pc:grpChg>
        <pc:picChg chg="add mod">
          <ac:chgData name="민서 오" userId="7d89e7b822021c56" providerId="LiveId" clId="{B85301CE-5477-420D-98B8-2A5B4FD7B43E}" dt="2024-08-20T01:42:20.518" v="951"/>
          <ac:picMkLst>
            <pc:docMk/>
            <pc:sldMk cId="3201859866" sldId="261"/>
            <ac:picMk id="8" creationId="{5156500F-F756-45DA-D6E7-3E193FBEC1EB}"/>
          </ac:picMkLst>
        </pc:picChg>
      </pc:sldChg>
      <pc:sldChg chg="addSp delSp modSp add del mod">
        <pc:chgData name="민서 오" userId="7d89e7b822021c56" providerId="LiveId" clId="{B85301CE-5477-420D-98B8-2A5B4FD7B43E}" dt="2024-08-20T03:51:21.357" v="1228" actId="47"/>
        <pc:sldMkLst>
          <pc:docMk/>
          <pc:sldMk cId="1481339670" sldId="262"/>
        </pc:sldMkLst>
        <pc:spChg chg="del">
          <ac:chgData name="민서 오" userId="7d89e7b822021c56" providerId="LiveId" clId="{B85301CE-5477-420D-98B8-2A5B4FD7B43E}" dt="2024-08-09T04:26:46.115" v="189" actId="478"/>
          <ac:spMkLst>
            <pc:docMk/>
            <pc:sldMk cId="1481339670" sldId="262"/>
            <ac:spMk id="2" creationId="{520C9508-13DE-7957-9B52-41A7362A9425}"/>
          </ac:spMkLst>
        </pc:spChg>
        <pc:spChg chg="add mod">
          <ac:chgData name="민서 오" userId="7d89e7b822021c56" providerId="LiveId" clId="{B85301CE-5477-420D-98B8-2A5B4FD7B43E}" dt="2024-08-09T04:26:44.088" v="188"/>
          <ac:spMkLst>
            <pc:docMk/>
            <pc:sldMk cId="1481339670" sldId="262"/>
            <ac:spMk id="4" creationId="{8B9E3635-EF8A-2A54-EC96-97A16FAD6BEC}"/>
          </ac:spMkLst>
        </pc:spChg>
        <pc:spChg chg="add mod">
          <ac:chgData name="민서 오" userId="7d89e7b822021c56" providerId="LiveId" clId="{B85301CE-5477-420D-98B8-2A5B4FD7B43E}" dt="2024-08-09T04:28:41.629" v="249" actId="207"/>
          <ac:spMkLst>
            <pc:docMk/>
            <pc:sldMk cId="1481339670" sldId="262"/>
            <ac:spMk id="8" creationId="{2342DA94-6040-D2F1-24B0-58A4C69AB283}"/>
          </ac:spMkLst>
        </pc:spChg>
        <pc:grpChg chg="del">
          <ac:chgData name="민서 오" userId="7d89e7b822021c56" providerId="LiveId" clId="{B85301CE-5477-420D-98B8-2A5B4FD7B43E}" dt="2024-08-20T01:41:23.382" v="932" actId="478"/>
          <ac:grpSpMkLst>
            <pc:docMk/>
            <pc:sldMk cId="1481339670" sldId="262"/>
            <ac:grpSpMk id="10" creationId="{7AB9368A-E863-C535-47C1-22D9DD491A55}"/>
          </ac:grpSpMkLst>
        </pc:gr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01859866" sldId="262"/>
        </pc:sldMkLst>
      </pc:sldChg>
      <pc:sldChg chg="addSp delSp modSp add del mod">
        <pc:chgData name="민서 오" userId="7d89e7b822021c56" providerId="LiveId" clId="{B85301CE-5477-420D-98B8-2A5B4FD7B43E}" dt="2024-08-20T01:41:42.389" v="936" actId="47"/>
        <pc:sldMkLst>
          <pc:docMk/>
          <pc:sldMk cId="323906404" sldId="263"/>
        </pc:sldMkLst>
        <pc:spChg chg="del">
          <ac:chgData name="민서 오" userId="7d89e7b822021c56" providerId="LiveId" clId="{B85301CE-5477-420D-98B8-2A5B4FD7B43E}" dt="2024-08-09T04:27:06.507" v="202" actId="478"/>
          <ac:spMkLst>
            <pc:docMk/>
            <pc:sldMk cId="323906404" sldId="263"/>
            <ac:spMk id="2" creationId="{218A725E-F309-540A-61D3-02D4B0C36D33}"/>
          </ac:spMkLst>
        </pc:spChg>
        <pc:spChg chg="add mod">
          <ac:chgData name="민서 오" userId="7d89e7b822021c56" providerId="LiveId" clId="{B85301CE-5477-420D-98B8-2A5B4FD7B43E}" dt="2024-08-09T04:27:53.039" v="231" actId="207"/>
          <ac:spMkLst>
            <pc:docMk/>
            <pc:sldMk cId="323906404" sldId="263"/>
            <ac:spMk id="3" creationId="{35138586-BFFA-0E9C-F01C-EBE29DFF8BD0}"/>
          </ac:spMkLst>
        </pc:spChg>
        <pc:grpChg chg="del">
          <ac:chgData name="민서 오" userId="7d89e7b822021c56" providerId="LiveId" clId="{B85301CE-5477-420D-98B8-2A5B4FD7B43E}" dt="2024-08-20T01:41:24.825" v="933" actId="478"/>
          <ac:grpSpMkLst>
            <pc:docMk/>
            <pc:sldMk cId="323906404" sldId="263"/>
            <ac:grpSpMk id="9" creationId="{B6A7504C-01AA-9043-C74E-F9D23DF7AE2D}"/>
          </ac:grpSpMkLst>
        </pc:grp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1713032812" sldId="263"/>
        </pc:sldMkLst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673990641" sldId="264"/>
        </pc:sldMkLst>
      </pc:sldChg>
      <pc:sldChg chg="addSp delSp modSp add del mod">
        <pc:chgData name="민서 오" userId="7d89e7b822021c56" providerId="LiveId" clId="{B85301CE-5477-420D-98B8-2A5B4FD7B43E}" dt="2024-08-20T03:51:21.357" v="1228" actId="47"/>
        <pc:sldMkLst>
          <pc:docMk/>
          <pc:sldMk cId="1713032812" sldId="264"/>
        </pc:sldMkLst>
        <pc:spChg chg="del">
          <ac:chgData name="민서 오" userId="7d89e7b822021c56" providerId="LiveId" clId="{B85301CE-5477-420D-98B8-2A5B4FD7B43E}" dt="2024-08-09T04:27:37.615" v="218" actId="478"/>
          <ac:spMkLst>
            <pc:docMk/>
            <pc:sldMk cId="1713032812" sldId="264"/>
            <ac:spMk id="2" creationId="{2DBD04E3-9EC2-05E7-E63E-21975BDAF38E}"/>
          </ac:spMkLst>
        </pc:spChg>
        <pc:spChg chg="add mod">
          <ac:chgData name="민서 오" userId="7d89e7b822021c56" providerId="LiveId" clId="{B85301CE-5477-420D-98B8-2A5B4FD7B43E}" dt="2024-08-09T04:27:57.204" v="232" actId="207"/>
          <ac:spMkLst>
            <pc:docMk/>
            <pc:sldMk cId="1713032812" sldId="264"/>
            <ac:spMk id="4" creationId="{264DDDCF-FD89-B702-B57E-0CFABA5DBB1A}"/>
          </ac:spMkLst>
        </pc:spChg>
        <pc:grpChg chg="del">
          <ac:chgData name="민서 오" userId="7d89e7b822021c56" providerId="LiveId" clId="{B85301CE-5477-420D-98B8-2A5B4FD7B43E}" dt="2024-08-20T01:41:35.288" v="935" actId="478"/>
          <ac:grpSpMkLst>
            <pc:docMk/>
            <pc:sldMk cId="1713032812" sldId="264"/>
            <ac:grpSpMk id="23" creationId="{15F41DF3-6B30-0A21-D966-B32BA281F958}"/>
          </ac:grpSpMkLst>
        </pc:gr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7500532" sldId="265"/>
        </pc:sldMkLst>
      </pc:sldChg>
      <pc:sldChg chg="modSp add del mod">
        <pc:chgData name="민서 오" userId="7d89e7b822021c56" providerId="LiveId" clId="{B85301CE-5477-420D-98B8-2A5B4FD7B43E}" dt="2024-08-20T04:21:10.873" v="1527" actId="47"/>
        <pc:sldMkLst>
          <pc:docMk/>
          <pc:sldMk cId="673990641" sldId="265"/>
        </pc:sldMkLst>
        <pc:spChg chg="mod">
          <ac:chgData name="민서 오" userId="7d89e7b822021c56" providerId="LiveId" clId="{B85301CE-5477-420D-98B8-2A5B4FD7B43E}" dt="2024-08-09T04:31:15.360" v="301" actId="207"/>
          <ac:spMkLst>
            <pc:docMk/>
            <pc:sldMk cId="673990641" sldId="265"/>
            <ac:spMk id="8" creationId="{DA61CA4A-AB2A-C92E-CD33-C105F4C92C03}"/>
          </ac:spMkLst>
        </pc:spChg>
      </pc:sldChg>
      <pc:sldChg chg="modSp add del mod">
        <pc:chgData name="민서 오" userId="7d89e7b822021c56" providerId="LiveId" clId="{B85301CE-5477-420D-98B8-2A5B4FD7B43E}" dt="2024-08-20T04:21:10.873" v="1527" actId="47"/>
        <pc:sldMkLst>
          <pc:docMk/>
          <pc:sldMk cId="37500532" sldId="266"/>
        </pc:sldMkLst>
        <pc:spChg chg="mod">
          <ac:chgData name="민서 오" userId="7d89e7b822021c56" providerId="LiveId" clId="{B85301CE-5477-420D-98B8-2A5B4FD7B43E}" dt="2024-08-09T04:30:44.833" v="288" actId="207"/>
          <ac:spMkLst>
            <pc:docMk/>
            <pc:sldMk cId="37500532" sldId="266"/>
            <ac:spMk id="2" creationId="{61FCAC99-8559-EFE4-240C-B2AA4B2ABEEC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739686958" sldId="266"/>
        </pc:sldMkLst>
      </pc:sldChg>
      <pc:sldChg chg="modSp add del mod">
        <pc:chgData name="민서 오" userId="7d89e7b822021c56" providerId="LiveId" clId="{B85301CE-5477-420D-98B8-2A5B4FD7B43E}" dt="2024-08-20T04:21:10.873" v="1527" actId="47"/>
        <pc:sldMkLst>
          <pc:docMk/>
          <pc:sldMk cId="3281594670" sldId="267"/>
        </pc:sldMkLst>
        <pc:spChg chg="mod">
          <ac:chgData name="민서 오" userId="7d89e7b822021c56" providerId="LiveId" clId="{B85301CE-5477-420D-98B8-2A5B4FD7B43E}" dt="2024-08-09T04:31:04.117" v="297" actId="207"/>
          <ac:spMkLst>
            <pc:docMk/>
            <pc:sldMk cId="3281594670" sldId="267"/>
            <ac:spMk id="4" creationId="{3B092B35-58A6-8C07-03C0-9279B1D20F0D}"/>
          </ac:spMkLst>
        </pc:spChg>
      </pc:sldChg>
      <pc:sldChg chg="addSp delSp modSp add del mod">
        <pc:chgData name="민서 오" userId="7d89e7b822021c56" providerId="LiveId" clId="{B85301CE-5477-420D-98B8-2A5B4FD7B43E}" dt="2024-08-20T04:21:10.873" v="1527" actId="47"/>
        <pc:sldMkLst>
          <pc:docMk/>
          <pc:sldMk cId="2739686958" sldId="268"/>
        </pc:sldMkLst>
        <pc:spChg chg="mod">
          <ac:chgData name="민서 오" userId="7d89e7b822021c56" providerId="LiveId" clId="{B85301CE-5477-420D-98B8-2A5B4FD7B43E}" dt="2024-08-09T04:31:10.089" v="300" actId="207"/>
          <ac:spMkLst>
            <pc:docMk/>
            <pc:sldMk cId="2739686958" sldId="268"/>
            <ac:spMk id="2" creationId="{79D497B1-52CA-BEE2-76AC-7833AF082841}"/>
          </ac:spMkLst>
        </pc:spChg>
        <pc:picChg chg="add del">
          <ac:chgData name="민서 오" userId="7d89e7b822021c56" providerId="LiveId" clId="{B85301CE-5477-420D-98B8-2A5B4FD7B43E}" dt="2024-08-14T06:06:15.882" v="443" actId="478"/>
          <ac:picMkLst>
            <pc:docMk/>
            <pc:sldMk cId="2739686958" sldId="268"/>
            <ac:picMk id="4" creationId="{D81EA3B9-D301-F1F5-C464-A864C0C7D949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85401794" sldId="268"/>
        </pc:sldMkLst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506622858" sldId="269"/>
        </pc:sldMkLst>
      </pc:sldChg>
      <pc:sldChg chg="addSp delSp modSp add del mod">
        <pc:chgData name="민서 오" userId="7d89e7b822021c56" providerId="LiveId" clId="{B85301CE-5477-420D-98B8-2A5B4FD7B43E}" dt="2024-08-20T04:21:20.712" v="1528" actId="47"/>
        <pc:sldMkLst>
          <pc:docMk/>
          <pc:sldMk cId="3285401794" sldId="269"/>
        </pc:sldMkLst>
        <pc:spChg chg="mod">
          <ac:chgData name="민서 오" userId="7d89e7b822021c56" providerId="LiveId" clId="{B85301CE-5477-420D-98B8-2A5B4FD7B43E}" dt="2024-08-09T04:31:28.919" v="306" actId="207"/>
          <ac:spMkLst>
            <pc:docMk/>
            <pc:sldMk cId="3285401794" sldId="269"/>
            <ac:spMk id="4" creationId="{54CE3854-7E54-1AF6-0859-C4827976A894}"/>
          </ac:spMkLst>
        </pc:spChg>
        <pc:picChg chg="add del mod">
          <ac:chgData name="민서 오" userId="7d89e7b822021c56" providerId="LiveId" clId="{B85301CE-5477-420D-98B8-2A5B4FD7B43E}" dt="2024-08-14T06:06:34.016" v="448" actId="478"/>
          <ac:picMkLst>
            <pc:docMk/>
            <pc:sldMk cId="3285401794" sldId="269"/>
            <ac:picMk id="3" creationId="{A72CA37F-405D-1FB9-D534-888F53397783}"/>
          </ac:picMkLst>
        </pc:picChg>
        <pc:picChg chg="add mod">
          <ac:chgData name="민서 오" userId="7d89e7b822021c56" providerId="LiveId" clId="{B85301CE-5477-420D-98B8-2A5B4FD7B43E}" dt="2024-08-14T06:11:41.161" v="466" actId="1076"/>
          <ac:picMkLst>
            <pc:docMk/>
            <pc:sldMk cId="3285401794" sldId="269"/>
            <ac:picMk id="5" creationId="{83B6D6C6-9C62-2182-1E79-1F4C2D8BBDE1}"/>
          </ac:picMkLst>
        </pc:picChg>
        <pc:picChg chg="del">
          <ac:chgData name="민서 오" userId="7d89e7b822021c56" providerId="LiveId" clId="{B85301CE-5477-420D-98B8-2A5B4FD7B43E}" dt="2024-08-09T09:26:46.570" v="324" actId="478"/>
          <ac:picMkLst>
            <pc:docMk/>
            <pc:sldMk cId="3285401794" sldId="269"/>
            <ac:picMk id="6" creationId="{FD819842-48CB-2EE2-AB8B-A3DBE097DB55}"/>
          </ac:picMkLst>
        </pc:picChg>
      </pc:sldChg>
      <pc:sldChg chg="addSp delSp modSp add del mod">
        <pc:chgData name="민서 오" userId="7d89e7b822021c56" providerId="LiveId" clId="{B85301CE-5477-420D-98B8-2A5B4FD7B43E}" dt="2024-08-20T04:21:20.712" v="1528" actId="47"/>
        <pc:sldMkLst>
          <pc:docMk/>
          <pc:sldMk cId="2506622858" sldId="270"/>
        </pc:sldMkLst>
        <pc:spChg chg="mod">
          <ac:chgData name="민서 오" userId="7d89e7b822021c56" providerId="LiveId" clId="{B85301CE-5477-420D-98B8-2A5B4FD7B43E}" dt="2024-08-09T04:31:34.234" v="309" actId="207"/>
          <ac:spMkLst>
            <pc:docMk/>
            <pc:sldMk cId="2506622858" sldId="270"/>
            <ac:spMk id="4" creationId="{54CE3854-7E54-1AF6-0859-C4827976A894}"/>
          </ac:spMkLst>
        </pc:spChg>
        <pc:picChg chg="add del mod">
          <ac:chgData name="민서 오" userId="7d89e7b822021c56" providerId="LiveId" clId="{B85301CE-5477-420D-98B8-2A5B4FD7B43E}" dt="2024-08-14T06:06:42.249" v="453" actId="478"/>
          <ac:picMkLst>
            <pc:docMk/>
            <pc:sldMk cId="2506622858" sldId="270"/>
            <ac:picMk id="3" creationId="{DBBF2A47-743A-1F71-6B7A-88DE63EFBCF2}"/>
          </ac:picMkLst>
        </pc:picChg>
        <pc:picChg chg="add mod">
          <ac:chgData name="민서 오" userId="7d89e7b822021c56" providerId="LiveId" clId="{B85301CE-5477-420D-98B8-2A5B4FD7B43E}" dt="2024-08-14T06:11:46.787" v="468" actId="1076"/>
          <ac:picMkLst>
            <pc:docMk/>
            <pc:sldMk cId="2506622858" sldId="270"/>
            <ac:picMk id="5" creationId="{5E56DEB5-C341-7054-D9F6-D4FBF96E9E92}"/>
          </ac:picMkLst>
        </pc:picChg>
        <pc:picChg chg="del">
          <ac:chgData name="민서 오" userId="7d89e7b822021c56" providerId="LiveId" clId="{B85301CE-5477-420D-98B8-2A5B4FD7B43E}" dt="2024-08-09T09:26:55.795" v="327" actId="478"/>
          <ac:picMkLst>
            <pc:docMk/>
            <pc:sldMk cId="2506622858" sldId="270"/>
            <ac:picMk id="10" creationId="{D0225500-72C1-4F42-238A-3F1FC84C989F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506723362" sldId="270"/>
        </pc:sldMkLst>
      </pc:sldChg>
      <pc:sldChg chg="addSp delSp modSp add del mod">
        <pc:chgData name="민서 오" userId="7d89e7b822021c56" providerId="LiveId" clId="{B85301CE-5477-420D-98B8-2A5B4FD7B43E}" dt="2024-08-20T04:21:20.712" v="1528" actId="47"/>
        <pc:sldMkLst>
          <pc:docMk/>
          <pc:sldMk cId="2506723362" sldId="271"/>
        </pc:sldMkLst>
        <pc:spChg chg="mod">
          <ac:chgData name="민서 오" userId="7d89e7b822021c56" providerId="LiveId" clId="{B85301CE-5477-420D-98B8-2A5B4FD7B43E}" dt="2024-08-09T04:31:41.179" v="316" actId="20577"/>
          <ac:spMkLst>
            <pc:docMk/>
            <pc:sldMk cId="2506723362" sldId="271"/>
            <ac:spMk id="4" creationId="{54CE3854-7E54-1AF6-0859-C4827976A894}"/>
          </ac:spMkLst>
        </pc:spChg>
        <pc:picChg chg="del">
          <ac:chgData name="민서 오" userId="7d89e7b822021c56" providerId="LiveId" clId="{B85301CE-5477-420D-98B8-2A5B4FD7B43E}" dt="2024-08-09T09:27:02.715" v="331" actId="478"/>
          <ac:picMkLst>
            <pc:docMk/>
            <pc:sldMk cId="2506723362" sldId="271"/>
            <ac:picMk id="3" creationId="{93288F6E-C742-4B3C-A078-14FF104C8F84}"/>
          </ac:picMkLst>
        </pc:picChg>
        <pc:picChg chg="add mod">
          <ac:chgData name="민서 오" userId="7d89e7b822021c56" providerId="LiveId" clId="{B85301CE-5477-420D-98B8-2A5B4FD7B43E}" dt="2024-08-14T06:11:52.016" v="470" actId="1076"/>
          <ac:picMkLst>
            <pc:docMk/>
            <pc:sldMk cId="2506723362" sldId="271"/>
            <ac:picMk id="3" creationId="{B3493DD4-AEB4-61BF-6C0B-3AD2EA7FB392}"/>
          </ac:picMkLst>
        </pc:picChg>
        <pc:picChg chg="add del mod">
          <ac:chgData name="민서 오" userId="7d89e7b822021c56" providerId="LiveId" clId="{B85301CE-5477-420D-98B8-2A5B4FD7B43E}" dt="2024-08-14T06:06:09.164" v="441" actId="478"/>
          <ac:picMkLst>
            <pc:docMk/>
            <pc:sldMk cId="2506723362" sldId="271"/>
            <ac:picMk id="5" creationId="{019F5293-9F6D-3905-598B-AC3C930C1B9C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656696961" sldId="271"/>
        </pc:sldMkLst>
      </pc:sldChg>
      <pc:sldChg chg="addSp delSp modSp add del mod">
        <pc:chgData name="민서 오" userId="7d89e7b822021c56" providerId="LiveId" clId="{B85301CE-5477-420D-98B8-2A5B4FD7B43E}" dt="2024-08-20T04:21:20.712" v="1528" actId="47"/>
        <pc:sldMkLst>
          <pc:docMk/>
          <pc:sldMk cId="2656696961" sldId="272"/>
        </pc:sldMkLst>
        <pc:spChg chg="mod">
          <ac:chgData name="민서 오" userId="7d89e7b822021c56" providerId="LiveId" clId="{B85301CE-5477-420D-98B8-2A5B4FD7B43E}" dt="2024-08-09T04:31:48.265" v="323" actId="20577"/>
          <ac:spMkLst>
            <pc:docMk/>
            <pc:sldMk cId="2656696961" sldId="272"/>
            <ac:spMk id="4" creationId="{54CE3854-7E54-1AF6-0859-C4827976A894}"/>
          </ac:spMkLst>
        </pc:spChg>
        <pc:picChg chg="add mod">
          <ac:chgData name="민서 오" userId="7d89e7b822021c56" providerId="LiveId" clId="{B85301CE-5477-420D-98B8-2A5B4FD7B43E}" dt="2024-08-14T08:39:55.746" v="787"/>
          <ac:picMkLst>
            <pc:docMk/>
            <pc:sldMk cId="2656696961" sldId="272"/>
            <ac:picMk id="3" creationId="{6D6CF3B0-7917-E17C-5F1F-1CA3ED875344}"/>
          </ac:picMkLst>
        </pc:picChg>
        <pc:picChg chg="add del mod">
          <ac:chgData name="민서 오" userId="7d89e7b822021c56" providerId="LiveId" clId="{B85301CE-5477-420D-98B8-2A5B4FD7B43E}" dt="2024-08-14T06:06:51.915" v="458" actId="478"/>
          <ac:picMkLst>
            <pc:docMk/>
            <pc:sldMk cId="2656696961" sldId="272"/>
            <ac:picMk id="3" creationId="{6F909E1C-13C8-12F8-012C-610B17FEB63B}"/>
          </ac:picMkLst>
        </pc:picChg>
        <pc:picChg chg="add del mod">
          <ac:chgData name="민서 오" userId="7d89e7b822021c56" providerId="LiveId" clId="{B85301CE-5477-420D-98B8-2A5B4FD7B43E}" dt="2024-08-14T08:39:56.286" v="788" actId="478"/>
          <ac:picMkLst>
            <pc:docMk/>
            <pc:sldMk cId="2656696961" sldId="272"/>
            <ac:picMk id="5" creationId="{3BCC697D-C7B7-B335-5EE6-F6622825BDC1}"/>
          </ac:picMkLst>
        </pc:picChg>
        <pc:picChg chg="del">
          <ac:chgData name="민서 오" userId="7d89e7b822021c56" providerId="LiveId" clId="{B85301CE-5477-420D-98B8-2A5B4FD7B43E}" dt="2024-08-09T09:27:06.330" v="335" actId="478"/>
          <ac:picMkLst>
            <pc:docMk/>
            <pc:sldMk cId="2656696961" sldId="272"/>
            <ac:picMk id="8" creationId="{8236B02E-CDE5-225E-DFBC-B4457051CCA8}"/>
          </ac:picMkLst>
        </pc:picChg>
      </pc:sldChg>
      <pc:sldChg chg="addSp delSp modSp new del mod">
        <pc:chgData name="민서 오" userId="7d89e7b822021c56" providerId="LiveId" clId="{B85301CE-5477-420D-98B8-2A5B4FD7B43E}" dt="2024-08-20T04:27:51.890" v="1675" actId="47"/>
        <pc:sldMkLst>
          <pc:docMk/>
          <pc:sldMk cId="3385925209" sldId="273"/>
        </pc:sldMkLst>
        <pc:spChg chg="del">
          <ac:chgData name="민서 오" userId="7d89e7b822021c56" providerId="LiveId" clId="{B85301CE-5477-420D-98B8-2A5B4FD7B43E}" dt="2024-08-14T06:24:17.335" v="516" actId="478"/>
          <ac:spMkLst>
            <pc:docMk/>
            <pc:sldMk cId="3385925209" sldId="273"/>
            <ac:spMk id="2" creationId="{519ADCB5-C000-A5B7-2382-9EA33586EE9A}"/>
          </ac:spMkLst>
        </pc:spChg>
        <pc:spChg chg="del">
          <ac:chgData name="민서 오" userId="7d89e7b822021c56" providerId="LiveId" clId="{B85301CE-5477-420D-98B8-2A5B4FD7B43E}" dt="2024-08-14T06:24:16.492" v="515" actId="478"/>
          <ac:spMkLst>
            <pc:docMk/>
            <pc:sldMk cId="3385925209" sldId="273"/>
            <ac:spMk id="3" creationId="{CC6C8A4D-B742-9E8B-BC62-733C1A9AB5E2}"/>
          </ac:spMkLst>
        </pc:spChg>
        <pc:spChg chg="add mod">
          <ac:chgData name="민서 오" userId="7d89e7b822021c56" providerId="LiveId" clId="{B85301CE-5477-420D-98B8-2A5B4FD7B43E}" dt="2024-08-14T06:25:05.577" v="597" actId="1076"/>
          <ac:spMkLst>
            <pc:docMk/>
            <pc:sldMk cId="3385925209" sldId="273"/>
            <ac:spMk id="4" creationId="{944AFD3B-C807-C129-24E9-B04DC4713AB3}"/>
          </ac:spMkLst>
        </pc:spChg>
        <pc:picChg chg="add mod">
          <ac:chgData name="민서 오" userId="7d89e7b822021c56" providerId="LiveId" clId="{B85301CE-5477-420D-98B8-2A5B4FD7B43E}" dt="2024-08-14T08:39:53.049" v="783"/>
          <ac:picMkLst>
            <pc:docMk/>
            <pc:sldMk cId="3385925209" sldId="273"/>
            <ac:picMk id="3" creationId="{E04C433A-CEDE-2201-A87D-EF2EF5B2F4EF}"/>
          </ac:picMkLst>
        </pc:picChg>
        <pc:picChg chg="add del mod">
          <ac:chgData name="민서 오" userId="7d89e7b822021c56" providerId="LiveId" clId="{B85301CE-5477-420D-98B8-2A5B4FD7B43E}" dt="2024-08-14T08:40:04.136" v="789" actId="478"/>
          <ac:picMkLst>
            <pc:docMk/>
            <pc:sldMk cId="3385925209" sldId="273"/>
            <ac:picMk id="6" creationId="{E75D09BD-0125-7D42-6D07-B4AF2C0A95BB}"/>
          </ac:picMkLst>
        </pc:picChg>
        <pc:picChg chg="add mod">
          <ac:chgData name="민서 오" userId="7d89e7b822021c56" providerId="LiveId" clId="{B85301CE-5477-420D-98B8-2A5B4FD7B43E}" dt="2024-08-14T08:40:07.306" v="793" actId="1076"/>
          <ac:picMkLst>
            <pc:docMk/>
            <pc:sldMk cId="3385925209" sldId="273"/>
            <ac:picMk id="7" creationId="{D54EE1A8-833A-C61E-87B7-B8F74782529D}"/>
          </ac:picMkLst>
        </pc:picChg>
      </pc:sldChg>
      <pc:sldChg chg="addSp delSp modSp add del mod">
        <pc:chgData name="민서 오" userId="7d89e7b822021c56" providerId="LiveId" clId="{B85301CE-5477-420D-98B8-2A5B4FD7B43E}" dt="2024-08-20T04:27:51.890" v="1675" actId="47"/>
        <pc:sldMkLst>
          <pc:docMk/>
          <pc:sldMk cId="1328222323" sldId="274"/>
        </pc:sldMkLst>
        <pc:spChg chg="add mod">
          <ac:chgData name="민서 오" userId="7d89e7b822021c56" providerId="LiveId" clId="{B85301CE-5477-420D-98B8-2A5B4FD7B43E}" dt="2024-08-14T06:25:31.693" v="610" actId="20577"/>
          <ac:spMkLst>
            <pc:docMk/>
            <pc:sldMk cId="1328222323" sldId="274"/>
            <ac:spMk id="2" creationId="{731FC05F-062B-1969-00D0-4E915E0B407E}"/>
          </ac:spMkLst>
        </pc:spChg>
        <pc:picChg chg="add del mod">
          <ac:chgData name="민서 오" userId="7d89e7b822021c56" providerId="LiveId" clId="{B85301CE-5477-420D-98B8-2A5B4FD7B43E}" dt="2024-08-14T08:40:10.502" v="794" actId="478"/>
          <ac:picMkLst>
            <pc:docMk/>
            <pc:sldMk cId="1328222323" sldId="274"/>
            <ac:picMk id="4" creationId="{35EB4ED8-0635-CBD4-1FE3-7CC2FAE138DC}"/>
          </ac:picMkLst>
        </pc:picChg>
        <pc:picChg chg="add mod">
          <ac:chgData name="민서 오" userId="7d89e7b822021c56" providerId="LiveId" clId="{B85301CE-5477-420D-98B8-2A5B4FD7B43E}" dt="2024-08-14T08:39:52.124" v="779"/>
          <ac:picMkLst>
            <pc:docMk/>
            <pc:sldMk cId="1328222323" sldId="274"/>
            <ac:picMk id="5" creationId="{8902A259-FB84-1132-2CA1-12BF6405F318}"/>
          </ac:picMkLst>
        </pc:picChg>
        <pc:picChg chg="add mod">
          <ac:chgData name="민서 오" userId="7d89e7b822021c56" providerId="LiveId" clId="{B85301CE-5477-420D-98B8-2A5B4FD7B43E}" dt="2024-08-14T08:40:13.495" v="799" actId="1076"/>
          <ac:picMkLst>
            <pc:docMk/>
            <pc:sldMk cId="1328222323" sldId="274"/>
            <ac:picMk id="7" creationId="{660AD3BE-188A-60E0-95DD-89A0DDC14D58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990091365" sldId="274"/>
        </pc:sldMkLst>
      </pc:sldChg>
      <pc:sldChg chg="addSp delSp modSp add del mod">
        <pc:chgData name="민서 오" userId="7d89e7b822021c56" providerId="LiveId" clId="{B85301CE-5477-420D-98B8-2A5B4FD7B43E}" dt="2024-08-20T04:27:51.890" v="1675" actId="47"/>
        <pc:sldMkLst>
          <pc:docMk/>
          <pc:sldMk cId="560210368" sldId="275"/>
        </pc:sldMkLst>
        <pc:spChg chg="add mod">
          <ac:chgData name="민서 오" userId="7d89e7b822021c56" providerId="LiveId" clId="{B85301CE-5477-420D-98B8-2A5B4FD7B43E}" dt="2024-08-14T06:25:44.398" v="612" actId="207"/>
          <ac:spMkLst>
            <pc:docMk/>
            <pc:sldMk cId="560210368" sldId="275"/>
            <ac:spMk id="2" creationId="{1D18F06C-2783-6C9F-2C64-7E345E78D6FC}"/>
          </ac:spMkLst>
        </pc:spChg>
        <pc:picChg chg="add del mod">
          <ac:chgData name="민서 오" userId="7d89e7b822021c56" providerId="LiveId" clId="{B85301CE-5477-420D-98B8-2A5B4FD7B43E}" dt="2024-08-14T08:40:14.965" v="800" actId="478"/>
          <ac:picMkLst>
            <pc:docMk/>
            <pc:sldMk cId="560210368" sldId="275"/>
            <ac:picMk id="4" creationId="{63C2DFEF-0617-81E5-E591-B249CAD80F10}"/>
          </ac:picMkLst>
        </pc:picChg>
        <pc:picChg chg="add mod">
          <ac:chgData name="민서 오" userId="7d89e7b822021c56" providerId="LiveId" clId="{B85301CE-5477-420D-98B8-2A5B4FD7B43E}" dt="2024-08-14T08:39:51.122" v="775"/>
          <ac:picMkLst>
            <pc:docMk/>
            <pc:sldMk cId="560210368" sldId="275"/>
            <ac:picMk id="5" creationId="{5B44C546-1EA8-8260-8745-1F52F1CADAE8}"/>
          </ac:picMkLst>
        </pc:picChg>
        <pc:picChg chg="add mod">
          <ac:chgData name="민서 오" userId="7d89e7b822021c56" providerId="LiveId" clId="{B85301CE-5477-420D-98B8-2A5B4FD7B43E}" dt="2024-08-14T08:40:17.306" v="804" actId="1076"/>
          <ac:picMkLst>
            <pc:docMk/>
            <pc:sldMk cId="560210368" sldId="275"/>
            <ac:picMk id="7" creationId="{D826DD71-81C8-995B-2F7A-1455C03C1213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097239700" sldId="275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138994885" sldId="276"/>
        </pc:sldMkLst>
      </pc:sldChg>
      <pc:sldChg chg="addSp delSp modSp add del mod">
        <pc:chgData name="민서 오" userId="7d89e7b822021c56" providerId="LiveId" clId="{B85301CE-5477-420D-98B8-2A5B4FD7B43E}" dt="2024-08-20T04:27:51.890" v="1675" actId="47"/>
        <pc:sldMkLst>
          <pc:docMk/>
          <pc:sldMk cId="3835738686" sldId="276"/>
        </pc:sldMkLst>
        <pc:spChg chg="add del mod">
          <ac:chgData name="민서 오" userId="7d89e7b822021c56" providerId="LiveId" clId="{B85301CE-5477-420D-98B8-2A5B4FD7B43E}" dt="2024-08-14T06:26:02.078" v="613" actId="478"/>
          <ac:spMkLst>
            <pc:docMk/>
            <pc:sldMk cId="3835738686" sldId="276"/>
            <ac:spMk id="2" creationId="{854BFC61-FE9B-5311-D44B-20732FDC4106}"/>
          </ac:spMkLst>
        </pc:spChg>
        <pc:spChg chg="add mod">
          <ac:chgData name="민서 오" userId="7d89e7b822021c56" providerId="LiveId" clId="{B85301CE-5477-420D-98B8-2A5B4FD7B43E}" dt="2024-08-14T06:26:04.012" v="615" actId="20577"/>
          <ac:spMkLst>
            <pc:docMk/>
            <pc:sldMk cId="3835738686" sldId="276"/>
            <ac:spMk id="3" creationId="{B19C1F93-90AA-A996-C447-35E5D52E25AC}"/>
          </ac:spMkLst>
        </pc:spChg>
        <pc:picChg chg="add mod">
          <ac:chgData name="민서 오" userId="7d89e7b822021c56" providerId="LiveId" clId="{B85301CE-5477-420D-98B8-2A5B4FD7B43E}" dt="2024-08-14T08:40:21.126" v="809" actId="1076"/>
          <ac:picMkLst>
            <pc:docMk/>
            <pc:sldMk cId="3835738686" sldId="276"/>
            <ac:picMk id="4" creationId="{93FC5056-B8B0-1FA3-C53D-214027AC7409}"/>
          </ac:picMkLst>
        </pc:picChg>
        <pc:picChg chg="add del mod">
          <ac:chgData name="민서 오" userId="7d89e7b822021c56" providerId="LiveId" clId="{B85301CE-5477-420D-98B8-2A5B4FD7B43E}" dt="2024-08-14T08:40:18.610" v="805" actId="478"/>
          <ac:picMkLst>
            <pc:docMk/>
            <pc:sldMk cId="3835738686" sldId="276"/>
            <ac:picMk id="5" creationId="{399D328F-B932-7274-519F-0F28ED86A36C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1610260535" sldId="277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856155349" sldId="277"/>
        </pc:sldMkLst>
        <pc:spChg chg="add mod">
          <ac:chgData name="민서 오" userId="7d89e7b822021c56" providerId="LiveId" clId="{B85301CE-5477-420D-98B8-2A5B4FD7B43E}" dt="2024-08-14T06:25:09.545" v="601"/>
          <ac:spMkLst>
            <pc:docMk/>
            <pc:sldMk cId="2856155349" sldId="277"/>
            <ac:spMk id="2" creationId="{07BF1F9B-764E-991C-FE82-3EE765DA3B48}"/>
          </ac:spMkLst>
        </pc:spChg>
        <pc:spChg chg="add mod">
          <ac:chgData name="민서 오" userId="7d89e7b822021c56" providerId="LiveId" clId="{B85301CE-5477-420D-98B8-2A5B4FD7B43E}" dt="2024-08-14T06:25:17.967" v="602"/>
          <ac:spMkLst>
            <pc:docMk/>
            <pc:sldMk cId="2856155349" sldId="277"/>
            <ac:spMk id="3" creationId="{890E40CD-5F2D-5102-7372-BCE3180D8F77}"/>
          </ac:spMkLst>
        </pc:spChg>
      </pc:sldChg>
      <pc:sldChg chg="addSp delSp modSp add del mod">
        <pc:chgData name="민서 오" userId="7d89e7b822021c56" providerId="LiveId" clId="{B85301CE-5477-420D-98B8-2A5B4FD7B43E}" dt="2024-08-20T04:30:25.486" v="1712" actId="47"/>
        <pc:sldMkLst>
          <pc:docMk/>
          <pc:sldMk cId="3048878561" sldId="277"/>
        </pc:sldMkLst>
        <pc:spChg chg="mod">
          <ac:chgData name="민서 오" userId="7d89e7b822021c56" providerId="LiveId" clId="{B85301CE-5477-420D-98B8-2A5B4FD7B43E}" dt="2024-08-14T06:26:24.829" v="624" actId="20577"/>
          <ac:spMkLst>
            <pc:docMk/>
            <pc:sldMk cId="3048878561" sldId="277"/>
            <ac:spMk id="4" creationId="{944AFD3B-C807-C129-24E9-B04DC4713AB3}"/>
          </ac:spMkLst>
        </pc:spChg>
        <pc:picChg chg="add del mod">
          <ac:chgData name="민서 오" userId="7d89e7b822021c56" providerId="LiveId" clId="{B85301CE-5477-420D-98B8-2A5B4FD7B43E}" dt="2024-08-14T08:40:22.837" v="810" actId="478"/>
          <ac:picMkLst>
            <pc:docMk/>
            <pc:sldMk cId="3048878561" sldId="277"/>
            <ac:picMk id="3" creationId="{1BD6C11A-69BF-BA06-C8D6-8005E54F2296}"/>
          </ac:picMkLst>
        </pc:picChg>
        <pc:picChg chg="add mod">
          <ac:chgData name="민서 오" userId="7d89e7b822021c56" providerId="LiveId" clId="{B85301CE-5477-420D-98B8-2A5B4FD7B43E}" dt="2024-08-14T08:40:26.996" v="814" actId="1076"/>
          <ac:picMkLst>
            <pc:docMk/>
            <pc:sldMk cId="3048878561" sldId="277"/>
            <ac:picMk id="5" creationId="{3812BFC9-A4A0-5758-7149-7F3B74FE110E}"/>
          </ac:picMkLst>
        </pc:picChg>
      </pc:sldChg>
      <pc:sldChg chg="addSp delSp modSp add del mod">
        <pc:chgData name="민서 오" userId="7d89e7b822021c56" providerId="LiveId" clId="{B85301CE-5477-420D-98B8-2A5B4FD7B43E}" dt="2024-08-20T04:30:25.486" v="1712" actId="47"/>
        <pc:sldMkLst>
          <pc:docMk/>
          <pc:sldMk cId="1672108875" sldId="278"/>
        </pc:sldMkLst>
        <pc:spChg chg="mod">
          <ac:chgData name="민서 오" userId="7d89e7b822021c56" providerId="LiveId" clId="{B85301CE-5477-420D-98B8-2A5B4FD7B43E}" dt="2024-08-14T06:26:30.669" v="634" actId="20577"/>
          <ac:spMkLst>
            <pc:docMk/>
            <pc:sldMk cId="1672108875" sldId="278"/>
            <ac:spMk id="2" creationId="{731FC05F-062B-1969-00D0-4E915E0B407E}"/>
          </ac:spMkLst>
        </pc:spChg>
        <pc:picChg chg="add del mod">
          <ac:chgData name="민서 오" userId="7d89e7b822021c56" providerId="LiveId" clId="{B85301CE-5477-420D-98B8-2A5B4FD7B43E}" dt="2024-08-14T08:40:28.609" v="815" actId="478"/>
          <ac:picMkLst>
            <pc:docMk/>
            <pc:sldMk cId="1672108875" sldId="278"/>
            <ac:picMk id="4" creationId="{2EDF6BBB-0E93-D4EB-432D-142EAD1FBBB5}"/>
          </ac:picMkLst>
        </pc:picChg>
        <pc:picChg chg="add mod">
          <ac:chgData name="민서 오" userId="7d89e7b822021c56" providerId="LiveId" clId="{B85301CE-5477-420D-98B8-2A5B4FD7B43E}" dt="2024-08-14T08:40:31.899" v="819" actId="962"/>
          <ac:picMkLst>
            <pc:docMk/>
            <pc:sldMk cId="1672108875" sldId="278"/>
            <ac:picMk id="5" creationId="{2E24961D-3032-8FA6-71B5-3E9F439469FD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3294803044" sldId="278"/>
        </pc:sldMkLst>
        <pc:spChg chg="add mod">
          <ac:chgData name="민서 오" userId="7d89e7b822021c56" providerId="LiveId" clId="{B85301CE-5477-420D-98B8-2A5B4FD7B43E}" dt="2024-08-14T06:25:18.402" v="603"/>
          <ac:spMkLst>
            <pc:docMk/>
            <pc:sldMk cId="3294803044" sldId="278"/>
            <ac:spMk id="2" creationId="{F3D3BBDC-C192-33C7-52D3-BB4D122938EC}"/>
          </ac:spMkLst>
        </pc:sp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089633613" sldId="278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574529589" sldId="279"/>
        </pc:sldMkLst>
        <pc:spChg chg="add mod">
          <ac:chgData name="민서 오" userId="7d89e7b822021c56" providerId="LiveId" clId="{B85301CE-5477-420D-98B8-2A5B4FD7B43E}" dt="2024-08-14T06:25:18.829" v="604"/>
          <ac:spMkLst>
            <pc:docMk/>
            <pc:sldMk cId="2574529589" sldId="279"/>
            <ac:spMk id="2" creationId="{3540F0D9-F7DB-D2E0-49E2-775A05DD1D0B}"/>
          </ac:spMkLst>
        </pc:spChg>
      </pc:sldChg>
      <pc:sldChg chg="addSp delSp modSp add del mod">
        <pc:chgData name="민서 오" userId="7d89e7b822021c56" providerId="LiveId" clId="{B85301CE-5477-420D-98B8-2A5B4FD7B43E}" dt="2024-08-20T04:30:25.486" v="1712" actId="47"/>
        <pc:sldMkLst>
          <pc:docMk/>
          <pc:sldMk cId="2701743376" sldId="279"/>
        </pc:sldMkLst>
        <pc:spChg chg="mod">
          <ac:chgData name="민서 오" userId="7d89e7b822021c56" providerId="LiveId" clId="{B85301CE-5477-420D-98B8-2A5B4FD7B43E}" dt="2024-08-14T06:26:35.430" v="640" actId="20577"/>
          <ac:spMkLst>
            <pc:docMk/>
            <pc:sldMk cId="2701743376" sldId="279"/>
            <ac:spMk id="2" creationId="{1D18F06C-2783-6C9F-2C64-7E345E78D6FC}"/>
          </ac:spMkLst>
        </pc:spChg>
        <pc:picChg chg="add del mod">
          <ac:chgData name="민서 오" userId="7d89e7b822021c56" providerId="LiveId" clId="{B85301CE-5477-420D-98B8-2A5B4FD7B43E}" dt="2024-08-14T08:40:33.344" v="820" actId="478"/>
          <ac:picMkLst>
            <pc:docMk/>
            <pc:sldMk cId="2701743376" sldId="279"/>
            <ac:picMk id="4" creationId="{CE299163-E81E-3DE7-A9D1-D80A7B70F86C}"/>
          </ac:picMkLst>
        </pc:picChg>
        <pc:picChg chg="add mod">
          <ac:chgData name="민서 오" userId="7d89e7b822021c56" providerId="LiveId" clId="{B85301CE-5477-420D-98B8-2A5B4FD7B43E}" dt="2024-08-14T08:40:36.938" v="825" actId="1076"/>
          <ac:picMkLst>
            <pc:docMk/>
            <pc:sldMk cId="2701743376" sldId="279"/>
            <ac:picMk id="5" creationId="{33363AA4-5543-CE90-31FA-A1A9D7F43FD2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2857104166" sldId="279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14385471" sldId="280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1194302467" sldId="280"/>
        </pc:sldMkLst>
        <pc:spChg chg="add mod">
          <ac:chgData name="민서 오" userId="7d89e7b822021c56" providerId="LiveId" clId="{B85301CE-5477-420D-98B8-2A5B4FD7B43E}" dt="2024-08-14T06:25:19.234" v="605"/>
          <ac:spMkLst>
            <pc:docMk/>
            <pc:sldMk cId="1194302467" sldId="280"/>
            <ac:spMk id="2" creationId="{C73DE80C-5530-407C-AD12-9DCE641447D9}"/>
          </ac:spMkLst>
        </pc:spChg>
      </pc:sldChg>
      <pc:sldChg chg="addSp delSp modSp add del mod">
        <pc:chgData name="민서 오" userId="7d89e7b822021c56" providerId="LiveId" clId="{B85301CE-5477-420D-98B8-2A5B4FD7B43E}" dt="2024-08-20T04:30:25.486" v="1712" actId="47"/>
        <pc:sldMkLst>
          <pc:docMk/>
          <pc:sldMk cId="4234776801" sldId="280"/>
        </pc:sldMkLst>
        <pc:spChg chg="mod">
          <ac:chgData name="민서 오" userId="7d89e7b822021c56" providerId="LiveId" clId="{B85301CE-5477-420D-98B8-2A5B4FD7B43E}" dt="2024-08-14T06:26:39.726" v="646" actId="20577"/>
          <ac:spMkLst>
            <pc:docMk/>
            <pc:sldMk cId="4234776801" sldId="280"/>
            <ac:spMk id="3" creationId="{B19C1F93-90AA-A996-C447-35E5D52E25AC}"/>
          </ac:spMkLst>
        </pc:spChg>
        <pc:picChg chg="add del mod">
          <ac:chgData name="민서 오" userId="7d89e7b822021c56" providerId="LiveId" clId="{B85301CE-5477-420D-98B8-2A5B4FD7B43E}" dt="2024-08-14T08:40:38.512" v="826" actId="478"/>
          <ac:picMkLst>
            <pc:docMk/>
            <pc:sldMk cId="4234776801" sldId="280"/>
            <ac:picMk id="4" creationId="{8C6F63CC-EB62-D361-42F8-1BF8038701D2}"/>
          </ac:picMkLst>
        </pc:picChg>
        <pc:picChg chg="add mod">
          <ac:chgData name="민서 오" userId="7d89e7b822021c56" providerId="LiveId" clId="{B85301CE-5477-420D-98B8-2A5B4FD7B43E}" dt="2024-08-14T08:40:41.049" v="830" actId="1076"/>
          <ac:picMkLst>
            <pc:docMk/>
            <pc:sldMk cId="4234776801" sldId="280"/>
            <ac:picMk id="5" creationId="{E0C3D786-EF56-2EB3-C2CC-3D816EB248D5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241272340" sldId="281"/>
        </pc:sldMkLst>
        <pc:spChg chg="add mod">
          <ac:chgData name="민서 오" userId="7d89e7b822021c56" providerId="LiveId" clId="{B85301CE-5477-420D-98B8-2A5B4FD7B43E}" dt="2024-08-14T06:25:19.606" v="606"/>
          <ac:spMkLst>
            <pc:docMk/>
            <pc:sldMk cId="2241272340" sldId="281"/>
            <ac:spMk id="2" creationId="{B3AD550C-B29C-C239-3A10-3158806A7777}"/>
          </ac:spMkLst>
        </pc:spChg>
      </pc:sldChg>
      <pc:sldChg chg="addSp delSp modSp add del mod">
        <pc:chgData name="민서 오" userId="7d89e7b822021c56" providerId="LiveId" clId="{B85301CE-5477-420D-98B8-2A5B4FD7B43E}" dt="2024-08-20T04:58:56.667" v="1847" actId="47"/>
        <pc:sldMkLst>
          <pc:docMk/>
          <pc:sldMk cId="3550193926" sldId="281"/>
        </pc:sldMkLst>
        <pc:spChg chg="mod">
          <ac:chgData name="민서 오" userId="7d89e7b822021c56" providerId="LiveId" clId="{B85301CE-5477-420D-98B8-2A5B4FD7B43E}" dt="2024-08-14T06:26:47.303" v="661" actId="20577"/>
          <ac:spMkLst>
            <pc:docMk/>
            <pc:sldMk cId="3550193926" sldId="281"/>
            <ac:spMk id="4" creationId="{944AFD3B-C807-C129-24E9-B04DC4713AB3}"/>
          </ac:spMkLst>
        </pc:spChg>
        <pc:picChg chg="add del mod">
          <ac:chgData name="민서 오" userId="7d89e7b822021c56" providerId="LiveId" clId="{B85301CE-5477-420D-98B8-2A5B4FD7B43E}" dt="2024-08-14T08:40:45.304" v="831" actId="478"/>
          <ac:picMkLst>
            <pc:docMk/>
            <pc:sldMk cId="3550193926" sldId="281"/>
            <ac:picMk id="3" creationId="{CB13DC47-D92F-4880-89D0-1C2EE4B6789E}"/>
          </ac:picMkLst>
        </pc:picChg>
        <pc:picChg chg="add mod">
          <ac:chgData name="민서 오" userId="7d89e7b822021c56" providerId="LiveId" clId="{B85301CE-5477-420D-98B8-2A5B4FD7B43E}" dt="2024-08-14T08:40:47.996" v="835" actId="1076"/>
          <ac:picMkLst>
            <pc:docMk/>
            <pc:sldMk cId="3550193926" sldId="281"/>
            <ac:picMk id="5" creationId="{5D064D7F-0518-7335-D69B-2D5321218C8A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791890248" sldId="281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1944792377" sldId="282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645516905" sldId="282"/>
        </pc:sldMkLst>
        <pc:spChg chg="add mod">
          <ac:chgData name="민서 오" userId="7d89e7b822021c56" providerId="LiveId" clId="{B85301CE-5477-420D-98B8-2A5B4FD7B43E}" dt="2024-08-14T06:25:20.036" v="607"/>
          <ac:spMkLst>
            <pc:docMk/>
            <pc:sldMk cId="2645516905" sldId="282"/>
            <ac:spMk id="2" creationId="{968303DF-818B-B4AB-293E-0211292D11CB}"/>
          </ac:spMkLst>
        </pc:spChg>
      </pc:sldChg>
      <pc:sldChg chg="addSp delSp modSp add del mod">
        <pc:chgData name="민서 오" userId="7d89e7b822021c56" providerId="LiveId" clId="{B85301CE-5477-420D-98B8-2A5B4FD7B43E}" dt="2024-08-20T04:58:56.667" v="1847" actId="47"/>
        <pc:sldMkLst>
          <pc:docMk/>
          <pc:sldMk cId="3241728618" sldId="282"/>
        </pc:sldMkLst>
        <pc:spChg chg="mod">
          <ac:chgData name="민서 오" userId="7d89e7b822021c56" providerId="LiveId" clId="{B85301CE-5477-420D-98B8-2A5B4FD7B43E}" dt="2024-08-14T06:26:52.869" v="676" actId="20577"/>
          <ac:spMkLst>
            <pc:docMk/>
            <pc:sldMk cId="3241728618" sldId="282"/>
            <ac:spMk id="2" creationId="{731FC05F-062B-1969-00D0-4E915E0B407E}"/>
          </ac:spMkLst>
        </pc:spChg>
        <pc:picChg chg="add del mod">
          <ac:chgData name="민서 오" userId="7d89e7b822021c56" providerId="LiveId" clId="{B85301CE-5477-420D-98B8-2A5B4FD7B43E}" dt="2024-08-14T08:40:49.651" v="836" actId="478"/>
          <ac:picMkLst>
            <pc:docMk/>
            <pc:sldMk cId="3241728618" sldId="282"/>
            <ac:picMk id="4" creationId="{9D132E04-1BDE-BD33-670F-55D971791661}"/>
          </ac:picMkLst>
        </pc:picChg>
        <pc:picChg chg="add mod">
          <ac:chgData name="민서 오" userId="7d89e7b822021c56" providerId="LiveId" clId="{B85301CE-5477-420D-98B8-2A5B4FD7B43E}" dt="2024-08-14T08:40:52.212" v="840" actId="1076"/>
          <ac:picMkLst>
            <pc:docMk/>
            <pc:sldMk cId="3241728618" sldId="282"/>
            <ac:picMk id="5" creationId="{7489B257-DB40-352D-A13F-7F3EBC376505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31186944" sldId="283"/>
        </pc:sldMkLst>
      </pc:sldChg>
      <pc:sldChg chg="addSp delSp modSp add del mod">
        <pc:chgData name="민서 오" userId="7d89e7b822021c56" providerId="LiveId" clId="{B85301CE-5477-420D-98B8-2A5B4FD7B43E}" dt="2024-08-20T04:58:56.667" v="1847" actId="47"/>
        <pc:sldMkLst>
          <pc:docMk/>
          <pc:sldMk cId="1912574940" sldId="283"/>
        </pc:sldMkLst>
        <pc:spChg chg="mod">
          <ac:chgData name="민서 오" userId="7d89e7b822021c56" providerId="LiveId" clId="{B85301CE-5477-420D-98B8-2A5B4FD7B43E}" dt="2024-08-14T06:26:57.708" v="689" actId="20577"/>
          <ac:spMkLst>
            <pc:docMk/>
            <pc:sldMk cId="1912574940" sldId="283"/>
            <ac:spMk id="2" creationId="{1D18F06C-2783-6C9F-2C64-7E345E78D6FC}"/>
          </ac:spMkLst>
        </pc:spChg>
        <pc:picChg chg="add del mod">
          <ac:chgData name="민서 오" userId="7d89e7b822021c56" providerId="LiveId" clId="{B85301CE-5477-420D-98B8-2A5B4FD7B43E}" dt="2024-08-14T08:40:53.847" v="841" actId="478"/>
          <ac:picMkLst>
            <pc:docMk/>
            <pc:sldMk cId="1912574940" sldId="283"/>
            <ac:picMk id="4" creationId="{A514CB08-378B-49FE-949D-FD625F729D96}"/>
          </ac:picMkLst>
        </pc:picChg>
        <pc:picChg chg="add mod">
          <ac:chgData name="민서 오" userId="7d89e7b822021c56" providerId="LiveId" clId="{B85301CE-5477-420D-98B8-2A5B4FD7B43E}" dt="2024-08-14T08:40:56.359" v="845" actId="1076"/>
          <ac:picMkLst>
            <pc:docMk/>
            <pc:sldMk cId="1912574940" sldId="283"/>
            <ac:picMk id="5" creationId="{915CA00D-5596-5BC9-C0C7-CE8BC4FD4CD3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767079404" sldId="283"/>
        </pc:sldMkLst>
        <pc:spChg chg="add mod">
          <ac:chgData name="민서 오" userId="7d89e7b822021c56" providerId="LiveId" clId="{B85301CE-5477-420D-98B8-2A5B4FD7B43E}" dt="2024-08-14T06:25:20.937" v="608"/>
          <ac:spMkLst>
            <pc:docMk/>
            <pc:sldMk cId="2767079404" sldId="283"/>
            <ac:spMk id="2" creationId="{72676D07-99EB-A270-08A5-9C702D6174C2}"/>
          </ac:spMkLst>
        </pc:spChg>
      </pc:sldChg>
      <pc:sldChg chg="addSp delSp modSp add del mod">
        <pc:chgData name="민서 오" userId="7d89e7b822021c56" providerId="LiveId" clId="{B85301CE-5477-420D-98B8-2A5B4FD7B43E}" dt="2024-08-20T04:58:56.667" v="1847" actId="47"/>
        <pc:sldMkLst>
          <pc:docMk/>
          <pc:sldMk cId="287166383" sldId="284"/>
        </pc:sldMkLst>
        <pc:spChg chg="mod">
          <ac:chgData name="민서 오" userId="7d89e7b822021c56" providerId="LiveId" clId="{B85301CE-5477-420D-98B8-2A5B4FD7B43E}" dt="2024-08-14T06:27:02.427" v="700" actId="20577"/>
          <ac:spMkLst>
            <pc:docMk/>
            <pc:sldMk cId="287166383" sldId="284"/>
            <ac:spMk id="3" creationId="{B19C1F93-90AA-A996-C447-35E5D52E25AC}"/>
          </ac:spMkLst>
        </pc:spChg>
        <pc:picChg chg="add del mod">
          <ac:chgData name="민서 오" userId="7d89e7b822021c56" providerId="LiveId" clId="{B85301CE-5477-420D-98B8-2A5B4FD7B43E}" dt="2024-08-14T08:41:01.373" v="846" actId="478"/>
          <ac:picMkLst>
            <pc:docMk/>
            <pc:sldMk cId="287166383" sldId="284"/>
            <ac:picMk id="4" creationId="{E801D42B-D7CA-C7F5-18A2-2F408B6B30B1}"/>
          </ac:picMkLst>
        </pc:picChg>
        <pc:picChg chg="add mod">
          <ac:chgData name="민서 오" userId="7d89e7b822021c56" providerId="LiveId" clId="{B85301CE-5477-420D-98B8-2A5B4FD7B43E}" dt="2024-08-14T08:41:03.983" v="850" actId="1076"/>
          <ac:picMkLst>
            <pc:docMk/>
            <pc:sldMk cId="287166383" sldId="284"/>
            <ac:picMk id="5" creationId="{5DE6F506-3E72-9F0C-AA03-58084765DED2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1137697595" sldId="284"/>
        </pc:sldMkLst>
        <pc:spChg chg="add mod">
          <ac:chgData name="민서 오" userId="7d89e7b822021c56" providerId="LiveId" clId="{B85301CE-5477-420D-98B8-2A5B4FD7B43E}" dt="2024-08-14T06:25:23.373" v="609"/>
          <ac:spMkLst>
            <pc:docMk/>
            <pc:sldMk cId="1137697595" sldId="284"/>
            <ac:spMk id="2" creationId="{7D4EFD11-1EDA-97FE-49AA-78EE84E4C1E2}"/>
          </ac:spMkLst>
        </pc:sp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347141257" sldId="284"/>
        </pc:sldMkLst>
      </pc:sldChg>
      <pc:sldChg chg="addSp delSp modSp new mod">
        <pc:chgData name="민서 오" userId="7d89e7b822021c56" providerId="LiveId" clId="{B85301CE-5477-420D-98B8-2A5B4FD7B43E}" dt="2024-08-22T02:20:21.609" v="2482" actId="2085"/>
        <pc:sldMkLst>
          <pc:docMk/>
          <pc:sldMk cId="2101127178" sldId="285"/>
        </pc:sldMkLst>
        <pc:spChg chg="del">
          <ac:chgData name="민서 오" userId="7d89e7b822021c56" providerId="LiveId" clId="{B85301CE-5477-420D-98B8-2A5B4FD7B43E}" dt="2024-08-20T01:36:31.156" v="852" actId="478"/>
          <ac:spMkLst>
            <pc:docMk/>
            <pc:sldMk cId="2101127178" sldId="285"/>
            <ac:spMk id="2" creationId="{A644E826-0CE7-480C-788D-8B6FC52AB869}"/>
          </ac:spMkLst>
        </pc:spChg>
        <pc:spChg chg="del">
          <ac:chgData name="민서 오" userId="7d89e7b822021c56" providerId="LiveId" clId="{B85301CE-5477-420D-98B8-2A5B4FD7B43E}" dt="2024-08-20T01:36:31.156" v="852" actId="478"/>
          <ac:spMkLst>
            <pc:docMk/>
            <pc:sldMk cId="2101127178" sldId="285"/>
            <ac:spMk id="3" creationId="{81C30E4F-B22D-5105-FB63-6FE182BE6221}"/>
          </ac:spMkLst>
        </pc:spChg>
        <pc:spChg chg="mod">
          <ac:chgData name="민서 오" userId="7d89e7b822021c56" providerId="LiveId" clId="{B85301CE-5477-420D-98B8-2A5B4FD7B43E}" dt="2024-08-20T01:39:47.117" v="909" actId="20577"/>
          <ac:spMkLst>
            <pc:docMk/>
            <pc:sldMk cId="2101127178" sldId="285"/>
            <ac:spMk id="6" creationId="{EBC2C363-107D-7E19-EB26-F804A4D8DFA0}"/>
          </ac:spMkLst>
        </pc:spChg>
        <pc:spChg chg="mod">
          <ac:chgData name="민서 오" userId="7d89e7b822021c56" providerId="LiveId" clId="{B85301CE-5477-420D-98B8-2A5B4FD7B43E}" dt="2024-08-20T01:40:49.618" v="928" actId="208"/>
          <ac:spMkLst>
            <pc:docMk/>
            <pc:sldMk cId="2101127178" sldId="285"/>
            <ac:spMk id="8" creationId="{30F892F6-681B-DC39-0943-DCBE1EB55F89}"/>
          </ac:spMkLst>
        </pc:spChg>
        <pc:spChg chg="mod">
          <ac:chgData name="민서 오" userId="7d89e7b822021c56" providerId="LiveId" clId="{B85301CE-5477-420D-98B8-2A5B4FD7B43E}" dt="2024-08-20T01:36:38.347" v="854"/>
          <ac:spMkLst>
            <pc:docMk/>
            <pc:sldMk cId="2101127178" sldId="285"/>
            <ac:spMk id="11" creationId="{78EB04E3-7C79-3250-F230-E6DF897FAF41}"/>
          </ac:spMkLst>
        </pc:spChg>
        <pc:spChg chg="mod">
          <ac:chgData name="민서 오" userId="7d89e7b822021c56" providerId="LiveId" clId="{B85301CE-5477-420D-98B8-2A5B4FD7B43E}" dt="2024-08-20T01:36:38.347" v="854"/>
          <ac:spMkLst>
            <pc:docMk/>
            <pc:sldMk cId="2101127178" sldId="285"/>
            <ac:spMk id="13" creationId="{2A4246B0-F99E-1868-7E1F-9C66DE91C2E7}"/>
          </ac:spMkLst>
        </pc:spChg>
        <pc:spChg chg="mod">
          <ac:chgData name="민서 오" userId="7d89e7b822021c56" providerId="LiveId" clId="{B85301CE-5477-420D-98B8-2A5B4FD7B43E}" dt="2024-08-20T01:40:13.078" v="920" actId="20577"/>
          <ac:spMkLst>
            <pc:docMk/>
            <pc:sldMk cId="2101127178" sldId="285"/>
            <ac:spMk id="16" creationId="{04A15A0F-611A-8480-5003-F41A60D3CA7E}"/>
          </ac:spMkLst>
        </pc:spChg>
        <pc:spChg chg="mod">
          <ac:chgData name="민서 오" userId="7d89e7b822021c56" providerId="LiveId" clId="{B85301CE-5477-420D-98B8-2A5B4FD7B43E}" dt="2024-08-20T01:40:43.684" v="927" actId="208"/>
          <ac:spMkLst>
            <pc:docMk/>
            <pc:sldMk cId="2101127178" sldId="285"/>
            <ac:spMk id="18" creationId="{50744F94-6A40-EEC6-C581-7F85C7BD6C90}"/>
          </ac:spMkLst>
        </pc:spChg>
        <pc:spChg chg="mod">
          <ac:chgData name="민서 오" userId="7d89e7b822021c56" providerId="LiveId" clId="{B85301CE-5477-420D-98B8-2A5B4FD7B43E}" dt="2024-08-20T01:39:57.295" v="915" actId="20577"/>
          <ac:spMkLst>
            <pc:docMk/>
            <pc:sldMk cId="2101127178" sldId="285"/>
            <ac:spMk id="21" creationId="{5181021C-1C12-CEC9-40B7-FB9B08D46F4D}"/>
          </ac:spMkLst>
        </pc:spChg>
        <pc:spChg chg="mod">
          <ac:chgData name="민서 오" userId="7d89e7b822021c56" providerId="LiveId" clId="{B85301CE-5477-420D-98B8-2A5B4FD7B43E}" dt="2024-08-20T01:40:53.691" v="929" actId="208"/>
          <ac:spMkLst>
            <pc:docMk/>
            <pc:sldMk cId="2101127178" sldId="285"/>
            <ac:spMk id="23" creationId="{1C04B8D0-2875-4766-C188-24356C5D3CB4}"/>
          </ac:spMkLst>
        </pc:spChg>
        <pc:spChg chg="mod">
          <ac:chgData name="민서 오" userId="7d89e7b822021c56" providerId="LiveId" clId="{B85301CE-5477-420D-98B8-2A5B4FD7B43E}" dt="2024-08-20T01:40:28.350" v="926" actId="207"/>
          <ac:spMkLst>
            <pc:docMk/>
            <pc:sldMk cId="2101127178" sldId="285"/>
            <ac:spMk id="26" creationId="{E9B433D2-6AF3-FA33-B16E-543F72FAA2EC}"/>
          </ac:spMkLst>
        </pc:spChg>
        <pc:spChg chg="mod">
          <ac:chgData name="민서 오" userId="7d89e7b822021c56" providerId="LiveId" clId="{B85301CE-5477-420D-98B8-2A5B4FD7B43E}" dt="2024-08-20T01:40:56.683" v="930" actId="208"/>
          <ac:spMkLst>
            <pc:docMk/>
            <pc:sldMk cId="2101127178" sldId="285"/>
            <ac:spMk id="28" creationId="{52FF9BF6-4047-2745-C2A0-74AE0BD93E2C}"/>
          </ac:spMkLst>
        </pc:spChg>
        <pc:grpChg chg="add mod">
          <ac:chgData name="민서 오" userId="7d89e7b822021c56" providerId="LiveId" clId="{B85301CE-5477-420D-98B8-2A5B4FD7B43E}" dt="2024-08-20T01:37:49.511" v="870" actId="164"/>
          <ac:grpSpMkLst>
            <pc:docMk/>
            <pc:sldMk cId="2101127178" sldId="285"/>
            <ac:grpSpMk id="4" creationId="{3C7B069F-063E-B6CC-DACC-0DCE1C7E4CC2}"/>
          </ac:grpSpMkLst>
        </pc:grpChg>
        <pc:grpChg chg="mod">
          <ac:chgData name="민서 오" userId="7d89e7b822021c56" providerId="LiveId" clId="{B85301CE-5477-420D-98B8-2A5B4FD7B43E}" dt="2024-08-20T01:36:34.134" v="853"/>
          <ac:grpSpMkLst>
            <pc:docMk/>
            <pc:sldMk cId="2101127178" sldId="285"/>
            <ac:grpSpMk id="5" creationId="{296A124C-B32D-7CF7-C6B7-6F9CDCC41858}"/>
          </ac:grpSpMkLst>
        </pc:grpChg>
        <pc:grpChg chg="add del mod">
          <ac:chgData name="민서 오" userId="7d89e7b822021c56" providerId="LiveId" clId="{B85301CE-5477-420D-98B8-2A5B4FD7B43E}" dt="2024-08-20T01:37:07.045" v="859" actId="478"/>
          <ac:grpSpMkLst>
            <pc:docMk/>
            <pc:sldMk cId="2101127178" sldId="285"/>
            <ac:grpSpMk id="9" creationId="{63C6D758-37FD-C017-739B-1E05213C2C73}"/>
          </ac:grpSpMkLst>
        </pc:grpChg>
        <pc:grpChg chg="mod">
          <ac:chgData name="민서 오" userId="7d89e7b822021c56" providerId="LiveId" clId="{B85301CE-5477-420D-98B8-2A5B4FD7B43E}" dt="2024-08-20T01:36:38.347" v="854"/>
          <ac:grpSpMkLst>
            <pc:docMk/>
            <pc:sldMk cId="2101127178" sldId="285"/>
            <ac:grpSpMk id="10" creationId="{9EE22056-7685-25ED-7158-A6D55722EF83}"/>
          </ac:grpSpMkLst>
        </pc:grpChg>
        <pc:grpChg chg="add mod">
          <ac:chgData name="민서 오" userId="7d89e7b822021c56" providerId="LiveId" clId="{B85301CE-5477-420D-98B8-2A5B4FD7B43E}" dt="2024-08-20T01:37:49.511" v="870" actId="164"/>
          <ac:grpSpMkLst>
            <pc:docMk/>
            <pc:sldMk cId="2101127178" sldId="285"/>
            <ac:grpSpMk id="14" creationId="{FB3BEEAE-B1E2-19DF-363F-FBD5BAB2C6F1}"/>
          </ac:grpSpMkLst>
        </pc:grpChg>
        <pc:grpChg chg="mod">
          <ac:chgData name="민서 오" userId="7d89e7b822021c56" providerId="LiveId" clId="{B85301CE-5477-420D-98B8-2A5B4FD7B43E}" dt="2024-08-20T01:36:46.562" v="856"/>
          <ac:grpSpMkLst>
            <pc:docMk/>
            <pc:sldMk cId="2101127178" sldId="285"/>
            <ac:grpSpMk id="15" creationId="{9E3258C5-CCE5-6F47-8D89-ADFE29E2BF27}"/>
          </ac:grpSpMkLst>
        </pc:grpChg>
        <pc:grpChg chg="add mod">
          <ac:chgData name="민서 오" userId="7d89e7b822021c56" providerId="LiveId" clId="{B85301CE-5477-420D-98B8-2A5B4FD7B43E}" dt="2024-08-20T01:37:49.511" v="870" actId="164"/>
          <ac:grpSpMkLst>
            <pc:docMk/>
            <pc:sldMk cId="2101127178" sldId="285"/>
            <ac:grpSpMk id="19" creationId="{63A27C25-6850-8711-3A2C-97BD00B8356D}"/>
          </ac:grpSpMkLst>
        </pc:grpChg>
        <pc:grpChg chg="mod">
          <ac:chgData name="민서 오" userId="7d89e7b822021c56" providerId="LiveId" clId="{B85301CE-5477-420D-98B8-2A5B4FD7B43E}" dt="2024-08-20T01:37:12.663" v="860"/>
          <ac:grpSpMkLst>
            <pc:docMk/>
            <pc:sldMk cId="2101127178" sldId="285"/>
            <ac:grpSpMk id="20" creationId="{6C58240E-2FA0-CED2-35A0-5844F990F9F8}"/>
          </ac:grpSpMkLst>
        </pc:grpChg>
        <pc:grpChg chg="add mod">
          <ac:chgData name="민서 오" userId="7d89e7b822021c56" providerId="LiveId" clId="{B85301CE-5477-420D-98B8-2A5B4FD7B43E}" dt="2024-08-20T01:37:49.511" v="870" actId="164"/>
          <ac:grpSpMkLst>
            <pc:docMk/>
            <pc:sldMk cId="2101127178" sldId="285"/>
            <ac:grpSpMk id="24" creationId="{CCCEA44E-E5AB-C6E1-5F76-B0EDED20FAE7}"/>
          </ac:grpSpMkLst>
        </pc:grpChg>
        <pc:grpChg chg="mod">
          <ac:chgData name="민서 오" userId="7d89e7b822021c56" providerId="LiveId" clId="{B85301CE-5477-420D-98B8-2A5B4FD7B43E}" dt="2024-08-20T01:37:25.162" v="862"/>
          <ac:grpSpMkLst>
            <pc:docMk/>
            <pc:sldMk cId="2101127178" sldId="285"/>
            <ac:grpSpMk id="25" creationId="{EC40D012-3E06-8226-0C64-C5136A9F2A14}"/>
          </ac:grpSpMkLst>
        </pc:grpChg>
        <pc:grpChg chg="add mod">
          <ac:chgData name="민서 오" userId="7d89e7b822021c56" providerId="LiveId" clId="{B85301CE-5477-420D-98B8-2A5B4FD7B43E}" dt="2024-08-20T01:38:30.480" v="878" actId="1076"/>
          <ac:grpSpMkLst>
            <pc:docMk/>
            <pc:sldMk cId="2101127178" sldId="285"/>
            <ac:grpSpMk id="29" creationId="{16DBF70B-2336-039B-55DA-CFA843CE226A}"/>
          </ac:grpSpMkLst>
        </pc:grpChg>
        <pc:picChg chg="mod">
          <ac:chgData name="민서 오" userId="7d89e7b822021c56" providerId="LiveId" clId="{B85301CE-5477-420D-98B8-2A5B4FD7B43E}" dt="2024-08-20T01:36:34.134" v="853"/>
          <ac:picMkLst>
            <pc:docMk/>
            <pc:sldMk cId="2101127178" sldId="285"/>
            <ac:picMk id="7" creationId="{A31A94EC-C6EA-30ED-2407-5B7839A280F2}"/>
          </ac:picMkLst>
        </pc:picChg>
        <pc:picChg chg="mod">
          <ac:chgData name="민서 오" userId="7d89e7b822021c56" providerId="LiveId" clId="{B85301CE-5477-420D-98B8-2A5B4FD7B43E}" dt="2024-08-20T01:36:38.347" v="854"/>
          <ac:picMkLst>
            <pc:docMk/>
            <pc:sldMk cId="2101127178" sldId="285"/>
            <ac:picMk id="12" creationId="{04034E61-606D-72E9-00EC-B0257CCE6FD2}"/>
          </ac:picMkLst>
        </pc:picChg>
        <pc:picChg chg="mod">
          <ac:chgData name="민서 오" userId="7d89e7b822021c56" providerId="LiveId" clId="{B85301CE-5477-420D-98B8-2A5B4FD7B43E}" dt="2024-08-22T02:20:21.609" v="2482" actId="2085"/>
          <ac:picMkLst>
            <pc:docMk/>
            <pc:sldMk cId="2101127178" sldId="285"/>
            <ac:picMk id="17" creationId="{A2501B61-10BB-7C3D-8F52-F8F4A53CD827}"/>
          </ac:picMkLst>
        </pc:picChg>
        <pc:picChg chg="mod">
          <ac:chgData name="민서 오" userId="7d89e7b822021c56" providerId="LiveId" clId="{B85301CE-5477-420D-98B8-2A5B4FD7B43E}" dt="2024-08-20T01:37:12.663" v="860"/>
          <ac:picMkLst>
            <pc:docMk/>
            <pc:sldMk cId="2101127178" sldId="285"/>
            <ac:picMk id="22" creationId="{E965DE29-577C-1950-D10D-A41E9FABBB13}"/>
          </ac:picMkLst>
        </pc:picChg>
        <pc:picChg chg="mod">
          <ac:chgData name="민서 오" userId="7d89e7b822021c56" providerId="LiveId" clId="{B85301CE-5477-420D-98B8-2A5B4FD7B43E}" dt="2024-08-20T01:37:25.162" v="862"/>
          <ac:picMkLst>
            <pc:docMk/>
            <pc:sldMk cId="2101127178" sldId="285"/>
            <ac:picMk id="27" creationId="{A3086640-8F4C-6639-7195-E8DF6D65A1D3}"/>
          </ac:picMkLst>
        </pc:picChg>
      </pc:sldChg>
      <pc:sldChg chg="addSp delSp modSp new mod">
        <pc:chgData name="민서 오" userId="7d89e7b822021c56" providerId="LiveId" clId="{B85301CE-5477-420D-98B8-2A5B4FD7B43E}" dt="2024-08-22T02:36:04.145" v="2704" actId="13926"/>
        <pc:sldMkLst>
          <pc:docMk/>
          <pc:sldMk cId="1299307158" sldId="286"/>
        </pc:sldMkLst>
        <pc:spChg chg="del">
          <ac:chgData name="민서 오" userId="7d89e7b822021c56" providerId="LiveId" clId="{B85301CE-5477-420D-98B8-2A5B4FD7B43E}" dt="2024-08-20T01:42:00.471" v="940" actId="478"/>
          <ac:spMkLst>
            <pc:docMk/>
            <pc:sldMk cId="1299307158" sldId="286"/>
            <ac:spMk id="2" creationId="{22FA9C9A-0068-DF28-388E-55E2A61BBD5D}"/>
          </ac:spMkLst>
        </pc:spChg>
        <pc:spChg chg="del">
          <ac:chgData name="민서 오" userId="7d89e7b822021c56" providerId="LiveId" clId="{B85301CE-5477-420D-98B8-2A5B4FD7B43E}" dt="2024-08-20T01:42:00.471" v="940" actId="478"/>
          <ac:spMkLst>
            <pc:docMk/>
            <pc:sldMk cId="1299307158" sldId="286"/>
            <ac:spMk id="3" creationId="{4FE6CA32-965C-29D9-04C4-BC1013E1E4D8}"/>
          </ac:spMkLst>
        </pc:spChg>
        <pc:spChg chg="add del mod">
          <ac:chgData name="민서 오" userId="7d89e7b822021c56" providerId="LiveId" clId="{B85301CE-5477-420D-98B8-2A5B4FD7B43E}" dt="2024-08-22T02:16:46.021" v="2331" actId="478"/>
          <ac:spMkLst>
            <pc:docMk/>
            <pc:sldMk cId="1299307158" sldId="286"/>
            <ac:spMk id="14" creationId="{65B8100F-110D-671E-53DF-0D3D0F692169}"/>
          </ac:spMkLst>
        </pc:spChg>
        <pc:spChg chg="add del mod">
          <ac:chgData name="민서 오" userId="7d89e7b822021c56" providerId="LiveId" clId="{B85301CE-5477-420D-98B8-2A5B4FD7B43E}" dt="2024-08-22T02:11:27.939" v="2143"/>
          <ac:spMkLst>
            <pc:docMk/>
            <pc:sldMk cId="1299307158" sldId="286"/>
            <ac:spMk id="15" creationId="{7D0785EE-9DA6-7F3C-C8CC-BDF449C71F0F}"/>
          </ac:spMkLst>
        </pc:spChg>
        <pc:spChg chg="add del mod">
          <ac:chgData name="민서 오" userId="7d89e7b822021c56" providerId="LiveId" clId="{B85301CE-5477-420D-98B8-2A5B4FD7B43E}" dt="2024-08-22T02:16:48.039" v="2333" actId="478"/>
          <ac:spMkLst>
            <pc:docMk/>
            <pc:sldMk cId="1299307158" sldId="286"/>
            <ac:spMk id="16" creationId="{2076AB9E-7CAA-1D3D-0915-8D5F3F139D18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2" creationId="{A1410EEE-F619-087A-8E88-6DA1A61337BA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3" creationId="{5DFE9DF4-36B7-AF6D-F73D-CF17DBCD0156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4" creationId="{484E4C3A-EC88-EDA1-B044-04A7A09ECA37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5" creationId="{CF5DDD2A-AEA8-AEF2-84D5-7764CD0D6ADE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6" creationId="{D95C4BB1-CA77-F217-2AE5-6461E67B8FBB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7" creationId="{231FB35F-857E-0BAD-CF0B-E1EB0EE395B5}"/>
          </ac:spMkLst>
        </pc:spChg>
        <pc:spChg chg="add mod">
          <ac:chgData name="민서 오" userId="7d89e7b822021c56" providerId="LiveId" clId="{B85301CE-5477-420D-98B8-2A5B4FD7B43E}" dt="2024-08-20T04:25:07.821" v="1634" actId="164"/>
          <ac:spMkLst>
            <pc:docMk/>
            <pc:sldMk cId="1299307158" sldId="286"/>
            <ac:spMk id="58" creationId="{A3C7F361-438E-B19D-7CFC-1826126B008F}"/>
          </ac:spMkLst>
        </pc:spChg>
        <pc:spChg chg="add mod">
          <ac:chgData name="민서 오" userId="7d89e7b822021c56" providerId="LiveId" clId="{B85301CE-5477-420D-98B8-2A5B4FD7B43E}" dt="2024-08-22T02:36:04.145" v="2704" actId="13926"/>
          <ac:spMkLst>
            <pc:docMk/>
            <pc:sldMk cId="1299307158" sldId="286"/>
            <ac:spMk id="59" creationId="{BE46A415-13FD-6187-F5E9-C4575943C424}"/>
          </ac:spMkLst>
        </pc:spChg>
        <pc:grpChg chg="add mod">
          <ac:chgData name="민서 오" userId="7d89e7b822021c56" providerId="LiveId" clId="{B85301CE-5477-420D-98B8-2A5B4FD7B43E}" dt="2024-08-22T02:16:55.478" v="2345" actId="1036"/>
          <ac:grpSpMkLst>
            <pc:docMk/>
            <pc:sldMk cId="1299307158" sldId="286"/>
            <ac:grpSpMk id="13" creationId="{DE2E1CF5-769B-592D-80F0-E7C728AE19A7}"/>
          </ac:grpSpMkLst>
        </pc:grpChg>
        <pc:grpChg chg="add mod">
          <ac:chgData name="민서 오" userId="7d89e7b822021c56" providerId="LiveId" clId="{B85301CE-5477-420D-98B8-2A5B4FD7B43E}" dt="2024-08-20T04:25:07.821" v="1634" actId="164"/>
          <ac:grpSpMkLst>
            <pc:docMk/>
            <pc:sldMk cId="1299307158" sldId="286"/>
            <ac:grpSpMk id="48" creationId="{7578DC43-85D0-474C-BA86-7368A82DBD7E}"/>
          </ac:grpSpMkLst>
        </pc:grpChg>
        <pc:grpChg chg="add del mod">
          <ac:chgData name="민서 오" userId="7d89e7b822021c56" providerId="LiveId" clId="{B85301CE-5477-420D-98B8-2A5B4FD7B43E}" dt="2024-08-20T03:47:12.244" v="1155" actId="165"/>
          <ac:grpSpMkLst>
            <pc:docMk/>
            <pc:sldMk cId="1299307158" sldId="286"/>
            <ac:grpSpMk id="49" creationId="{22E99527-0FB8-2821-D9FF-2D61BF26C05C}"/>
          </ac:grpSpMkLst>
        </pc:grpChg>
        <pc:grpChg chg="add del mod">
          <ac:chgData name="민서 오" userId="7d89e7b822021c56" providerId="LiveId" clId="{B85301CE-5477-420D-98B8-2A5B4FD7B43E}" dt="2024-08-20T03:55:51.700" v="1308" actId="165"/>
          <ac:grpSpMkLst>
            <pc:docMk/>
            <pc:sldMk cId="1299307158" sldId="286"/>
            <ac:grpSpMk id="51" creationId="{599424FE-EA9B-475F-6516-D1A27CA14A2B}"/>
          </ac:grpSpMkLst>
        </pc:grpChg>
        <pc:grpChg chg="add del mod">
          <ac:chgData name="민서 오" userId="7d89e7b822021c56" providerId="LiveId" clId="{B85301CE-5477-420D-98B8-2A5B4FD7B43E}" dt="2024-08-22T02:06:53.305" v="1923" actId="165"/>
          <ac:grpSpMkLst>
            <pc:docMk/>
            <pc:sldMk cId="1299307158" sldId="286"/>
            <ac:grpSpMk id="63" creationId="{ADEA3D98-DF45-36B3-B5A9-13BD3555C27D}"/>
          </ac:grpSpMkLst>
        </pc:grpChg>
        <pc:grpChg chg="add mod">
          <ac:chgData name="민서 오" userId="7d89e7b822021c56" providerId="LiveId" clId="{B85301CE-5477-420D-98B8-2A5B4FD7B43E}" dt="2024-08-20T04:25:07.821" v="1634" actId="164"/>
          <ac:grpSpMkLst>
            <pc:docMk/>
            <pc:sldMk cId="1299307158" sldId="286"/>
            <ac:grpSpMk id="64" creationId="{561B5DC9-EE96-8373-5475-049604DD0DC8}"/>
          </ac:grpSpMkLst>
        </pc:grpChg>
        <pc:picChg chg="add mod modCrop">
          <ac:chgData name="민서 오" userId="7d89e7b822021c56" providerId="LiveId" clId="{B85301CE-5477-420D-98B8-2A5B4FD7B43E}" dt="2024-08-22T02:10:33.738" v="2130" actId="164"/>
          <ac:picMkLst>
            <pc:docMk/>
            <pc:sldMk cId="1299307158" sldId="286"/>
            <ac:picMk id="3" creationId="{7B196E48-DF95-59D4-9D3F-51A5BDABC516}"/>
          </ac:picMkLst>
        </pc:picChg>
        <pc:picChg chg="add del mod topLvl">
          <ac:chgData name="민서 오" userId="7d89e7b822021c56" providerId="LiveId" clId="{B85301CE-5477-420D-98B8-2A5B4FD7B43E}" dt="2024-08-22T02:10:33.738" v="2130" actId="164"/>
          <ac:picMkLst>
            <pc:docMk/>
            <pc:sldMk cId="1299307158" sldId="286"/>
            <ac:picMk id="4" creationId="{D59BC8D6-2E80-2FF2-B7A8-72A5346CB3F1}"/>
          </ac:picMkLst>
        </pc:picChg>
        <pc:picChg chg="add mod topLvl">
          <ac:chgData name="민서 오" userId="7d89e7b822021c56" providerId="LiveId" clId="{B85301CE-5477-420D-98B8-2A5B4FD7B43E}" dt="2024-08-22T02:10:33.738" v="2130" actId="164"/>
          <ac:picMkLst>
            <pc:docMk/>
            <pc:sldMk cId="1299307158" sldId="286"/>
            <ac:picMk id="5" creationId="{5E99C073-088A-3975-D951-80E0134339CB}"/>
          </ac:picMkLst>
        </pc:picChg>
        <pc:picChg chg="add del mod">
          <ac:chgData name="민서 오" userId="7d89e7b822021c56" providerId="LiveId" clId="{B85301CE-5477-420D-98B8-2A5B4FD7B43E}" dt="2024-08-20T03:46:53.309" v="1150" actId="478"/>
          <ac:picMkLst>
            <pc:docMk/>
            <pc:sldMk cId="1299307158" sldId="286"/>
            <ac:picMk id="6" creationId="{C3DDA679-4C64-BAA3-9262-8B551D350441}"/>
          </ac:picMkLst>
        </pc:picChg>
        <pc:picChg chg="add mod topLvl">
          <ac:chgData name="민서 오" userId="7d89e7b822021c56" providerId="LiveId" clId="{B85301CE-5477-420D-98B8-2A5B4FD7B43E}" dt="2024-08-22T02:10:33.738" v="2130" actId="164"/>
          <ac:picMkLst>
            <pc:docMk/>
            <pc:sldMk cId="1299307158" sldId="286"/>
            <ac:picMk id="7" creationId="{875E58BE-6B6F-E3A0-4DB8-DBB982E23C56}"/>
          </ac:picMkLst>
        </pc:picChg>
        <pc:picChg chg="add mod">
          <ac:chgData name="민서 오" userId="7d89e7b822021c56" providerId="LiveId" clId="{B85301CE-5477-420D-98B8-2A5B4FD7B43E}" dt="2024-08-22T02:10:33.738" v="2130" actId="164"/>
          <ac:picMkLst>
            <pc:docMk/>
            <pc:sldMk cId="1299307158" sldId="286"/>
            <ac:picMk id="8" creationId="{A27D757F-F163-CA18-2E8F-BD8457814C7D}"/>
          </ac:picMkLst>
        </pc:picChg>
        <pc:picChg chg="add del mod">
          <ac:chgData name="민서 오" userId="7d89e7b822021c56" providerId="LiveId" clId="{B85301CE-5477-420D-98B8-2A5B4FD7B43E}" dt="2024-08-20T01:43:58.763" v="981" actId="478"/>
          <ac:picMkLst>
            <pc:docMk/>
            <pc:sldMk cId="1299307158" sldId="286"/>
            <ac:picMk id="9" creationId="{31C198FA-AED3-512F-819F-949231EC9074}"/>
          </ac:picMkLst>
        </pc:picChg>
        <pc:picChg chg="add mod">
          <ac:chgData name="민서 오" userId="7d89e7b822021c56" providerId="LiveId" clId="{B85301CE-5477-420D-98B8-2A5B4FD7B43E}" dt="2024-08-22T02:08:54.488" v="1945" actId="571"/>
          <ac:picMkLst>
            <pc:docMk/>
            <pc:sldMk cId="1299307158" sldId="286"/>
            <ac:picMk id="9" creationId="{44CEC3D4-8A5A-1A46-4D8E-FE1495DC8BAB}"/>
          </ac:picMkLst>
        </pc:picChg>
        <pc:picChg chg="add del mod">
          <ac:chgData name="민서 오" userId="7d89e7b822021c56" providerId="LiveId" clId="{B85301CE-5477-420D-98B8-2A5B4FD7B43E}" dt="2024-08-20T01:43:58.763" v="981" actId="478"/>
          <ac:picMkLst>
            <pc:docMk/>
            <pc:sldMk cId="1299307158" sldId="286"/>
            <ac:picMk id="10" creationId="{950E0C0B-0136-87ED-F174-DC1EF7D10EF0}"/>
          </ac:picMkLst>
        </pc:picChg>
        <pc:picChg chg="add mod">
          <ac:chgData name="민서 오" userId="7d89e7b822021c56" providerId="LiveId" clId="{B85301CE-5477-420D-98B8-2A5B4FD7B43E}" dt="2024-08-22T02:08:54.488" v="1945" actId="571"/>
          <ac:picMkLst>
            <pc:docMk/>
            <pc:sldMk cId="1299307158" sldId="286"/>
            <ac:picMk id="10" creationId="{D5FB5819-5D57-D802-8C6C-938739773C43}"/>
          </ac:picMkLst>
        </pc:picChg>
        <pc:picChg chg="add mod">
          <ac:chgData name="민서 오" userId="7d89e7b822021c56" providerId="LiveId" clId="{B85301CE-5477-420D-98B8-2A5B4FD7B43E}" dt="2024-08-22T02:08:54.488" v="1945" actId="571"/>
          <ac:picMkLst>
            <pc:docMk/>
            <pc:sldMk cId="1299307158" sldId="286"/>
            <ac:picMk id="11" creationId="{0CB493A6-72C7-A5B1-576F-2EDBC27890D5}"/>
          </ac:picMkLst>
        </pc:picChg>
        <pc:picChg chg="add del mod">
          <ac:chgData name="민서 오" userId="7d89e7b822021c56" providerId="LiveId" clId="{B85301CE-5477-420D-98B8-2A5B4FD7B43E}" dt="2024-08-20T01:43:58.763" v="981" actId="478"/>
          <ac:picMkLst>
            <pc:docMk/>
            <pc:sldMk cId="1299307158" sldId="286"/>
            <ac:picMk id="11" creationId="{5B408194-AC3A-E247-2F3B-D118CC40DFF8}"/>
          </ac:picMkLst>
        </pc:picChg>
        <pc:picChg chg="add mod">
          <ac:chgData name="민서 오" userId="7d89e7b822021c56" providerId="LiveId" clId="{B85301CE-5477-420D-98B8-2A5B4FD7B43E}" dt="2024-08-22T02:08:54.488" v="1945" actId="571"/>
          <ac:picMkLst>
            <pc:docMk/>
            <pc:sldMk cId="1299307158" sldId="286"/>
            <ac:picMk id="12" creationId="{4B61AFBE-6FDB-8918-254A-DF039020F49B}"/>
          </ac:picMkLst>
        </pc:picChg>
        <pc:picChg chg="add del mod">
          <ac:chgData name="민서 오" userId="7d89e7b822021c56" providerId="LiveId" clId="{B85301CE-5477-420D-98B8-2A5B4FD7B43E}" dt="2024-08-20T01:43:58.763" v="981" actId="478"/>
          <ac:picMkLst>
            <pc:docMk/>
            <pc:sldMk cId="1299307158" sldId="286"/>
            <ac:picMk id="12" creationId="{E91A66AB-BEB0-9A12-3CE9-11701F0B2614}"/>
          </ac:picMkLst>
        </pc:picChg>
        <pc:picChg chg="add del mod">
          <ac:chgData name="민서 오" userId="7d89e7b822021c56" providerId="LiveId" clId="{B85301CE-5477-420D-98B8-2A5B4FD7B43E}" dt="2024-08-20T02:22:23.460" v="1006" actId="478"/>
          <ac:picMkLst>
            <pc:docMk/>
            <pc:sldMk cId="1299307158" sldId="286"/>
            <ac:picMk id="14" creationId="{BCD05477-5F0D-3633-3CF5-7730068BC66C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16" creationId="{413AE3EC-650A-A7EF-D092-D7258C9319AA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18" creationId="{B4128C4B-60D7-23C7-45F6-5A6BF080E144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20" creationId="{65E26871-7594-7282-FAB6-637D402CBEA3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22" creationId="{3A441102-6E10-6EE3-BDBC-85DE82432213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24" creationId="{C43A81DB-B279-A862-051C-A8E9BF460F4E}"/>
          </ac:picMkLst>
        </pc:picChg>
        <pc:picChg chg="add del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26" creationId="{D7BBDE0C-A251-9544-263A-9D363B5B74DA}"/>
          </ac:picMkLst>
        </pc:picChg>
        <pc:picChg chg="add del mod">
          <ac:chgData name="민서 오" userId="7d89e7b822021c56" providerId="LiveId" clId="{B85301CE-5477-420D-98B8-2A5B4FD7B43E}" dt="2024-08-20T02:32:40.786" v="1043" actId="478"/>
          <ac:picMkLst>
            <pc:docMk/>
            <pc:sldMk cId="1299307158" sldId="286"/>
            <ac:picMk id="28" creationId="{235F376A-7A44-9561-9CEC-1F282D67D778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0" creationId="{69A5451A-377F-C192-7B3C-ED51F837AD20}"/>
          </ac:picMkLst>
        </pc:picChg>
        <pc:picChg chg="add del mod">
          <ac:chgData name="민서 오" userId="7d89e7b822021c56" providerId="LiveId" clId="{B85301CE-5477-420D-98B8-2A5B4FD7B43E}" dt="2024-08-20T03:43:35.772" v="1111" actId="478"/>
          <ac:picMkLst>
            <pc:docMk/>
            <pc:sldMk cId="1299307158" sldId="286"/>
            <ac:picMk id="31" creationId="{9A57E13D-087B-3FB2-14DA-6428745DEBC5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32" creationId="{0861A620-518D-6B8B-F38F-B17369F3BA48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33" creationId="{258FA9A2-9417-5B29-B1C2-B7FE08672EFB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4" creationId="{F02B20C3-2801-0D9B-D995-A316DF0C95C2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5" creationId="{12DFA539-7726-1A40-7F5A-842C87621B9A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6" creationId="{E520FAB5-A1A4-E576-C361-30CCB3DFBA50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7" creationId="{1AD85F7E-2441-1063-2295-87F20AC65AB9}"/>
          </ac:picMkLst>
        </pc:picChg>
        <pc:picChg chg="add mod">
          <ac:chgData name="민서 오" userId="7d89e7b822021c56" providerId="LiveId" clId="{B85301CE-5477-420D-98B8-2A5B4FD7B43E}" dt="2024-08-20T03:45:16.919" v="1134" actId="164"/>
          <ac:picMkLst>
            <pc:docMk/>
            <pc:sldMk cId="1299307158" sldId="286"/>
            <ac:picMk id="38" creationId="{0C523C9F-0AEB-3842-88D1-44D3C7D563F8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39" creationId="{654BF33D-F566-C024-5CE2-27D41156E6EE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40" creationId="{B79607C6-8FB3-3D36-21A4-C54E9CCB2977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41" creationId="{4E0862D5-1854-15EA-762F-B737413A4CBB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42" creationId="{75314D5F-AC43-40EE-7237-293DABBD0A96}"/>
          </ac:picMkLst>
        </pc:picChg>
        <pc:picChg chg="add del mod">
          <ac:chgData name="민서 오" userId="7d89e7b822021c56" providerId="LiveId" clId="{B85301CE-5477-420D-98B8-2A5B4FD7B43E}" dt="2024-08-20T03:43:38.827" v="1112" actId="478"/>
          <ac:picMkLst>
            <pc:docMk/>
            <pc:sldMk cId="1299307158" sldId="286"/>
            <ac:picMk id="43" creationId="{232CD0D7-A5E5-97C3-32EC-DB7248FD60DC}"/>
          </ac:picMkLst>
        </pc:picChg>
        <pc:picChg chg="add del mod">
          <ac:chgData name="민서 오" userId="7d89e7b822021c56" providerId="LiveId" clId="{B85301CE-5477-420D-98B8-2A5B4FD7B43E}" dt="2024-08-20T03:43:35.772" v="1111" actId="478"/>
          <ac:picMkLst>
            <pc:docMk/>
            <pc:sldMk cId="1299307158" sldId="286"/>
            <ac:picMk id="44" creationId="{C7AB739E-0CC1-A77D-6C26-89955B3C046B}"/>
          </ac:picMkLst>
        </pc:picChg>
        <pc:picChg chg="add del mod">
          <ac:chgData name="민서 오" userId="7d89e7b822021c56" providerId="LiveId" clId="{B85301CE-5477-420D-98B8-2A5B4FD7B43E}" dt="2024-08-20T03:43:35.772" v="1111" actId="478"/>
          <ac:picMkLst>
            <pc:docMk/>
            <pc:sldMk cId="1299307158" sldId="286"/>
            <ac:picMk id="45" creationId="{06B6BAB6-6CC3-E93D-EA7E-21F7523F7F9D}"/>
          </ac:picMkLst>
        </pc:picChg>
        <pc:picChg chg="add del mod">
          <ac:chgData name="민서 오" userId="7d89e7b822021c56" providerId="LiveId" clId="{B85301CE-5477-420D-98B8-2A5B4FD7B43E}" dt="2024-08-20T03:43:35.772" v="1111" actId="478"/>
          <ac:picMkLst>
            <pc:docMk/>
            <pc:sldMk cId="1299307158" sldId="286"/>
            <ac:picMk id="46" creationId="{BBE23F1E-58DA-0899-A1AC-60DB78131636}"/>
          </ac:picMkLst>
        </pc:picChg>
        <pc:picChg chg="add del mod">
          <ac:chgData name="민서 오" userId="7d89e7b822021c56" providerId="LiveId" clId="{B85301CE-5477-420D-98B8-2A5B4FD7B43E}" dt="2024-08-20T03:43:35.772" v="1111" actId="478"/>
          <ac:picMkLst>
            <pc:docMk/>
            <pc:sldMk cId="1299307158" sldId="286"/>
            <ac:picMk id="47" creationId="{17913F51-1E46-B432-90DD-B46641547B2B}"/>
          </ac:picMkLst>
        </pc:picChg>
        <pc:picChg chg="add mod topLvl">
          <ac:chgData name="민서 오" userId="7d89e7b822021c56" providerId="LiveId" clId="{B85301CE-5477-420D-98B8-2A5B4FD7B43E}" dt="2024-08-22T02:10:33.738" v="2130" actId="164"/>
          <ac:picMkLst>
            <pc:docMk/>
            <pc:sldMk cId="1299307158" sldId="286"/>
            <ac:picMk id="50" creationId="{5E78DD94-93D9-6B26-92C3-B400F297A0EB}"/>
          </ac:picMkLst>
        </pc:picChg>
        <pc:cxnChg chg="add mod">
          <ac:chgData name="민서 오" userId="7d89e7b822021c56" providerId="LiveId" clId="{B85301CE-5477-420D-98B8-2A5B4FD7B43E}" dt="2024-08-20T03:55:18.069" v="1307" actId="12788"/>
          <ac:cxnSpMkLst>
            <pc:docMk/>
            <pc:sldMk cId="1299307158" sldId="286"/>
            <ac:cxnSpMk id="61" creationId="{DCBC810D-0336-BAE6-30A8-123B774F3F22}"/>
          </ac:cxnSpMkLst>
        </pc:cxnChg>
      </pc:sldChg>
      <pc:sldChg chg="addSp delSp modSp new del mod">
        <pc:chgData name="민서 오" userId="7d89e7b822021c56" providerId="LiveId" clId="{B85301CE-5477-420D-98B8-2A5B4FD7B43E}" dt="2024-08-20T04:21:10.873" v="1527" actId="47"/>
        <pc:sldMkLst>
          <pc:docMk/>
          <pc:sldMk cId="139062695" sldId="287"/>
        </pc:sldMkLst>
        <pc:spChg chg="del">
          <ac:chgData name="민서 오" userId="7d89e7b822021c56" providerId="LiveId" clId="{B85301CE-5477-420D-98B8-2A5B4FD7B43E}" dt="2024-08-20T03:57:24.915" v="1316" actId="478"/>
          <ac:spMkLst>
            <pc:docMk/>
            <pc:sldMk cId="139062695" sldId="287"/>
            <ac:spMk id="2" creationId="{E19E75D8-130B-A562-D28A-B2154A793B6B}"/>
          </ac:spMkLst>
        </pc:spChg>
        <pc:spChg chg="del">
          <ac:chgData name="민서 오" userId="7d89e7b822021c56" providerId="LiveId" clId="{B85301CE-5477-420D-98B8-2A5B4FD7B43E}" dt="2024-08-20T03:57:24.915" v="1316" actId="478"/>
          <ac:spMkLst>
            <pc:docMk/>
            <pc:sldMk cId="139062695" sldId="287"/>
            <ac:spMk id="3" creationId="{61894268-9BF7-8F5C-FF1C-C863279BF0FC}"/>
          </ac:spMkLst>
        </pc:spChg>
        <pc:spChg chg="add mod">
          <ac:chgData name="민서 오" userId="7d89e7b822021c56" providerId="LiveId" clId="{B85301CE-5477-420D-98B8-2A5B4FD7B43E}" dt="2024-08-20T03:57:39.660" v="1340" actId="20577"/>
          <ac:spMkLst>
            <pc:docMk/>
            <pc:sldMk cId="139062695" sldId="287"/>
            <ac:spMk id="4" creationId="{4AC41BD5-BD31-CDCC-48E7-93D6B28FA160}"/>
          </ac:spMkLst>
        </pc:spChg>
        <pc:cxnChg chg="add mod">
          <ac:chgData name="민서 오" userId="7d89e7b822021c56" providerId="LiveId" clId="{B85301CE-5477-420D-98B8-2A5B4FD7B43E}" dt="2024-08-20T03:57:29.997" v="1317"/>
          <ac:cxnSpMkLst>
            <pc:docMk/>
            <pc:sldMk cId="139062695" sldId="287"/>
            <ac:cxnSpMk id="5" creationId="{35EFC639-D03D-D599-E3FE-D56C44ABF421}"/>
          </ac:cxnSpMkLst>
        </pc:cxnChg>
      </pc:sldChg>
      <pc:sldChg chg="new del">
        <pc:chgData name="민서 오" userId="7d89e7b822021c56" providerId="LiveId" clId="{B85301CE-5477-420D-98B8-2A5B4FD7B43E}" dt="2024-08-20T04:00:46.510" v="1343" actId="47"/>
        <pc:sldMkLst>
          <pc:docMk/>
          <pc:sldMk cId="1325718673" sldId="288"/>
        </pc:sldMkLst>
      </pc:sldChg>
      <pc:sldChg chg="addSp delSp modSp add mod">
        <pc:chgData name="민서 오" userId="7d89e7b822021c56" providerId="LiveId" clId="{B85301CE-5477-420D-98B8-2A5B4FD7B43E}" dt="2024-08-22T02:36:17.677" v="2707" actId="13926"/>
        <pc:sldMkLst>
          <pc:docMk/>
          <pc:sldMk cId="3802650952" sldId="289"/>
        </pc:sldMkLst>
        <pc:spChg chg="mod">
          <ac:chgData name="민서 오" userId="7d89e7b822021c56" providerId="LiveId" clId="{B85301CE-5477-420D-98B8-2A5B4FD7B43E}" dt="2024-08-22T02:36:17.677" v="2707" actId="13926"/>
          <ac:spMkLst>
            <pc:docMk/>
            <pc:sldMk cId="3802650952" sldId="289"/>
            <ac:spMk id="4" creationId="{4AC41BD5-BD31-CDCC-48E7-93D6B28FA160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1" creationId="{E8492303-FED5-EAC4-AD9B-CDFE0DA29B81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2" creationId="{D27FC06D-4E1A-8442-9A00-4389F2532FEA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3" creationId="{1EC2EC8F-AC0D-2F74-A03C-11C967163714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4" creationId="{F2D5EF3B-AB9A-DF94-F23B-4FD0DCF1ADE7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5" creationId="{C6234C7A-0FB4-37D8-CC90-3F45E8D61E73}"/>
          </ac:spMkLst>
        </pc:spChg>
        <pc:spChg chg="add mod">
          <ac:chgData name="민서 오" userId="7d89e7b822021c56" providerId="LiveId" clId="{B85301CE-5477-420D-98B8-2A5B4FD7B43E}" dt="2024-08-20T04:25:15.654" v="1636" actId="164"/>
          <ac:spMkLst>
            <pc:docMk/>
            <pc:sldMk cId="3802650952" sldId="289"/>
            <ac:spMk id="36" creationId="{3B27BAA0-F9F2-13A7-EBE4-1C74F0BD2C03}"/>
          </ac:spMkLst>
        </pc:spChg>
        <pc:spChg chg="add del mod">
          <ac:chgData name="민서 오" userId="7d89e7b822021c56" providerId="LiveId" clId="{B85301CE-5477-420D-98B8-2A5B4FD7B43E}" dt="2024-08-20T04:21:49.992" v="1531" actId="478"/>
          <ac:spMkLst>
            <pc:docMk/>
            <pc:sldMk cId="3802650952" sldId="289"/>
            <ac:spMk id="37" creationId="{D0FF1FD5-1705-7AA7-9981-F793F144D3CE}"/>
          </ac:spMkLst>
        </pc:spChg>
        <pc:grpChg chg="add mod">
          <ac:chgData name="민서 오" userId="7d89e7b822021c56" providerId="LiveId" clId="{B85301CE-5477-420D-98B8-2A5B4FD7B43E}" dt="2024-08-20T04:27:25.628" v="1673" actId="1076"/>
          <ac:grpSpMkLst>
            <pc:docMk/>
            <pc:sldMk cId="3802650952" sldId="289"/>
            <ac:grpSpMk id="8" creationId="{D01DA505-1C33-0DEB-20C5-C0ADBE59A0EF}"/>
          </ac:grpSpMkLst>
        </pc:grpChg>
        <pc:grpChg chg="add del mod">
          <ac:chgData name="민서 오" userId="7d89e7b822021c56" providerId="LiveId" clId="{B85301CE-5477-420D-98B8-2A5B4FD7B43E}" dt="2024-08-20T04:15:14.500" v="1422" actId="165"/>
          <ac:grpSpMkLst>
            <pc:docMk/>
            <pc:sldMk cId="3802650952" sldId="289"/>
            <ac:grpSpMk id="23" creationId="{0D513A58-E793-84AD-9C07-1D04EB4BC9FB}"/>
          </ac:grpSpMkLst>
        </pc:grpChg>
        <pc:grpChg chg="add del mod">
          <ac:chgData name="민서 오" userId="7d89e7b822021c56" providerId="LiveId" clId="{B85301CE-5477-420D-98B8-2A5B4FD7B43E}" dt="2024-08-20T04:16:14.512" v="1431" actId="165"/>
          <ac:grpSpMkLst>
            <pc:docMk/>
            <pc:sldMk cId="3802650952" sldId="289"/>
            <ac:grpSpMk id="24" creationId="{729E9C41-B22B-76B2-2BB0-AB91E8BD5619}"/>
          </ac:grpSpMkLst>
        </pc:grpChg>
        <pc:grpChg chg="add mod">
          <ac:chgData name="민서 오" userId="7d89e7b822021c56" providerId="LiveId" clId="{B85301CE-5477-420D-98B8-2A5B4FD7B43E}" dt="2024-08-20T04:25:15.654" v="1636" actId="164"/>
          <ac:grpSpMkLst>
            <pc:docMk/>
            <pc:sldMk cId="3802650952" sldId="289"/>
            <ac:grpSpMk id="29" creationId="{FC6B7044-00AE-20E8-32BF-0F75ACAFC716}"/>
          </ac:grpSpMkLst>
        </pc:grpChg>
        <pc:grpChg chg="add mod">
          <ac:chgData name="민서 오" userId="7d89e7b822021c56" providerId="LiveId" clId="{B85301CE-5477-420D-98B8-2A5B4FD7B43E}" dt="2024-08-20T04:25:15.654" v="1636" actId="164"/>
          <ac:grpSpMkLst>
            <pc:docMk/>
            <pc:sldMk cId="3802650952" sldId="289"/>
            <ac:grpSpMk id="39" creationId="{37D6C651-5509-B3BB-9C37-5C698E183017}"/>
          </ac:grpSpMkLst>
        </pc:grpChg>
        <pc:picChg chg="add mod">
          <ac:chgData name="민서 오" userId="7d89e7b822021c56" providerId="LiveId" clId="{B85301CE-5477-420D-98B8-2A5B4FD7B43E}" dt="2024-08-20T04:03:44.987" v="1374" actId="164"/>
          <ac:picMkLst>
            <pc:docMk/>
            <pc:sldMk cId="3802650952" sldId="289"/>
            <ac:picMk id="2" creationId="{563260DC-6B92-F558-9A7D-F19FAABB4786}"/>
          </ac:picMkLst>
        </pc:picChg>
        <pc:picChg chg="add mod">
          <ac:chgData name="민서 오" userId="7d89e7b822021c56" providerId="LiveId" clId="{B85301CE-5477-420D-98B8-2A5B4FD7B43E}" dt="2024-08-20T04:03:44.987" v="1374" actId="164"/>
          <ac:picMkLst>
            <pc:docMk/>
            <pc:sldMk cId="3802650952" sldId="289"/>
            <ac:picMk id="3" creationId="{D84A619E-982E-B14D-25BA-8D32742EDABF}"/>
          </ac:picMkLst>
        </pc:picChg>
        <pc:picChg chg="add mod">
          <ac:chgData name="민서 오" userId="7d89e7b822021c56" providerId="LiveId" clId="{B85301CE-5477-420D-98B8-2A5B4FD7B43E}" dt="2024-08-20T04:03:44.987" v="1374" actId="164"/>
          <ac:picMkLst>
            <pc:docMk/>
            <pc:sldMk cId="3802650952" sldId="289"/>
            <ac:picMk id="6" creationId="{A5ECA1B3-D717-9EBD-DC24-81A3E88371D8}"/>
          </ac:picMkLst>
        </pc:picChg>
        <pc:picChg chg="add mod">
          <ac:chgData name="민서 오" userId="7d89e7b822021c56" providerId="LiveId" clId="{B85301CE-5477-420D-98B8-2A5B4FD7B43E}" dt="2024-08-20T04:03:44.987" v="1374" actId="164"/>
          <ac:picMkLst>
            <pc:docMk/>
            <pc:sldMk cId="3802650952" sldId="289"/>
            <ac:picMk id="7" creationId="{4DF6762D-E829-0341-E264-DA96615AC03B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10" creationId="{F2C66622-C3AF-9FEE-AB24-882CE1BC67ED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12" creationId="{AE36FEE2-B57D-49A2-6951-E56F81AEE5B9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14" creationId="{BED1A3AD-C224-7160-17E7-F9BCEEF6A7B4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16" creationId="{86CA7C9C-0065-94EA-C295-D0B3887FBCE8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18" creationId="{DDBEE13C-FEC0-A499-C7D3-30BFF06B576B}"/>
          </ac:picMkLst>
        </pc:picChg>
        <pc:picChg chg="add mod topLvl">
          <ac:chgData name="민서 오" userId="7d89e7b822021c56" providerId="LiveId" clId="{B85301CE-5477-420D-98B8-2A5B4FD7B43E}" dt="2024-08-20T04:18:31.282" v="1472" actId="164"/>
          <ac:picMkLst>
            <pc:docMk/>
            <pc:sldMk cId="3802650952" sldId="289"/>
            <ac:picMk id="20" creationId="{F75AF5FA-4621-618B-328D-29ACD9539C2A}"/>
          </ac:picMkLst>
        </pc:picChg>
        <pc:picChg chg="add del mod topLvl">
          <ac:chgData name="민서 오" userId="7d89e7b822021c56" providerId="LiveId" clId="{B85301CE-5477-420D-98B8-2A5B4FD7B43E}" dt="2024-08-20T04:21:37.557" v="1529" actId="478"/>
          <ac:picMkLst>
            <pc:docMk/>
            <pc:sldMk cId="3802650952" sldId="289"/>
            <ac:picMk id="22" creationId="{3279D7AE-1FF6-5F82-570F-DB7BB102F108}"/>
          </ac:picMkLst>
        </pc:picChg>
        <pc:picChg chg="add mod">
          <ac:chgData name="민서 오" userId="7d89e7b822021c56" providerId="LiveId" clId="{B85301CE-5477-420D-98B8-2A5B4FD7B43E}" dt="2024-08-20T04:17:19.461" v="1461" actId="571"/>
          <ac:picMkLst>
            <pc:docMk/>
            <pc:sldMk cId="3802650952" sldId="289"/>
            <ac:picMk id="26" creationId="{07C39881-D139-5A92-EACF-FAB76C19EA39}"/>
          </ac:picMkLst>
        </pc:picChg>
        <pc:picChg chg="add mod">
          <ac:chgData name="민서 오" userId="7d89e7b822021c56" providerId="LiveId" clId="{B85301CE-5477-420D-98B8-2A5B4FD7B43E}" dt="2024-08-20T04:17:19.461" v="1461" actId="571"/>
          <ac:picMkLst>
            <pc:docMk/>
            <pc:sldMk cId="3802650952" sldId="289"/>
            <ac:picMk id="27" creationId="{EDC4B142-D2E9-E58A-7C31-3A2416C3FBFC}"/>
          </ac:picMkLst>
        </pc:picChg>
        <pc:picChg chg="add mod">
          <ac:chgData name="민서 오" userId="7d89e7b822021c56" providerId="LiveId" clId="{B85301CE-5477-420D-98B8-2A5B4FD7B43E}" dt="2024-08-20T04:17:19.461" v="1461" actId="571"/>
          <ac:picMkLst>
            <pc:docMk/>
            <pc:sldMk cId="3802650952" sldId="289"/>
            <ac:picMk id="28" creationId="{47FF4BC8-0694-C3A9-2685-7D0A4A35AD15}"/>
          </ac:picMkLst>
        </pc:picChg>
        <pc:cxnChg chg="mod">
          <ac:chgData name="민서 오" userId="7d89e7b822021c56" providerId="LiveId" clId="{B85301CE-5477-420D-98B8-2A5B4FD7B43E}" dt="2024-08-20T04:22:44.081" v="1545" actId="14100"/>
          <ac:cxnSpMkLst>
            <pc:docMk/>
            <pc:sldMk cId="3802650952" sldId="289"/>
            <ac:cxnSpMk id="5" creationId="{35EFC639-D03D-D599-E3FE-D56C44ABF421}"/>
          </ac:cxnSpMkLst>
        </pc:cxnChg>
      </pc:sldChg>
      <pc:sldChg chg="addSp delSp modSp new mod">
        <pc:chgData name="민서 오" userId="7d89e7b822021c56" providerId="LiveId" clId="{B85301CE-5477-420D-98B8-2A5B4FD7B43E}" dt="2024-08-22T02:36:14.301" v="2706" actId="13926"/>
        <pc:sldMkLst>
          <pc:docMk/>
          <pc:sldMk cId="3096512744" sldId="290"/>
        </pc:sldMkLst>
        <pc:spChg chg="del">
          <ac:chgData name="민서 오" userId="7d89e7b822021c56" providerId="LiveId" clId="{B85301CE-5477-420D-98B8-2A5B4FD7B43E}" dt="2024-08-20T04:23:09.316" v="1547" actId="478"/>
          <ac:spMkLst>
            <pc:docMk/>
            <pc:sldMk cId="3096512744" sldId="290"/>
            <ac:spMk id="2" creationId="{3666BEF7-6780-F972-3C84-BD080B1B69C6}"/>
          </ac:spMkLst>
        </pc:spChg>
        <pc:spChg chg="del">
          <ac:chgData name="민서 오" userId="7d89e7b822021c56" providerId="LiveId" clId="{B85301CE-5477-420D-98B8-2A5B4FD7B43E}" dt="2024-08-20T04:23:09.316" v="1547" actId="478"/>
          <ac:spMkLst>
            <pc:docMk/>
            <pc:sldMk cId="3096512744" sldId="290"/>
            <ac:spMk id="3" creationId="{CB5F7499-F482-8CC8-E287-C1AF13ECB471}"/>
          </ac:spMkLst>
        </pc:spChg>
        <pc:spChg chg="add del mod">
          <ac:chgData name="민서 오" userId="7d89e7b822021c56" providerId="LiveId" clId="{B85301CE-5477-420D-98B8-2A5B4FD7B43E}" dt="2024-08-20T04:23:50.129" v="1589" actId="478"/>
          <ac:spMkLst>
            <pc:docMk/>
            <pc:sldMk cId="3096512744" sldId="290"/>
            <ac:spMk id="4" creationId="{8784BC39-80CC-846F-2C68-83BE4869BDC5}"/>
          </ac:spMkLst>
        </pc:spChg>
        <pc:spChg chg="add mod">
          <ac:chgData name="민서 오" userId="7d89e7b822021c56" providerId="LiveId" clId="{B85301CE-5477-420D-98B8-2A5B4FD7B43E}" dt="2024-08-20T04:23:48.333" v="1588"/>
          <ac:spMkLst>
            <pc:docMk/>
            <pc:sldMk cId="3096512744" sldId="290"/>
            <ac:spMk id="6" creationId="{CDFFE0D8-9903-0121-2175-6CD5FF01FBD1}"/>
          </ac:spMkLst>
        </pc:spChg>
        <pc:spChg chg="add mod">
          <ac:chgData name="민서 오" userId="7d89e7b822021c56" providerId="LiveId" clId="{B85301CE-5477-420D-98B8-2A5B4FD7B43E}" dt="2024-08-22T02:36:14.301" v="2706" actId="13926"/>
          <ac:spMkLst>
            <pc:docMk/>
            <pc:sldMk cId="3096512744" sldId="290"/>
            <ac:spMk id="7" creationId="{7D8F9D31-58E8-69AB-726F-41E6714E5353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0" creationId="{63EB970C-AB2F-15EE-8D0C-85BDB85FD05F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1" creationId="{34C57A21-B517-FEFE-2973-267B03A7CB15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2" creationId="{53BC6EB5-5A13-0C3A-AEB9-9547EFBE9BC7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3" creationId="{075BA812-71B1-84CF-32CE-B73E7306B63E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4" creationId="{7BD96517-FF92-5ACB-BAFF-01322FD1790A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5" creationId="{42547D70-9B16-D643-38B7-A3698258721D}"/>
          </ac:spMkLst>
        </pc:spChg>
        <pc:spChg chg="mod">
          <ac:chgData name="민서 오" userId="7d89e7b822021c56" providerId="LiveId" clId="{B85301CE-5477-420D-98B8-2A5B4FD7B43E}" dt="2024-08-20T04:25:10.398" v="1635"/>
          <ac:spMkLst>
            <pc:docMk/>
            <pc:sldMk cId="3096512744" sldId="290"/>
            <ac:spMk id="16" creationId="{62A9AB7B-727C-CEFD-C0EA-F719C66C0263}"/>
          </ac:spMkLst>
        </pc:spChg>
        <pc:grpChg chg="add mod">
          <ac:chgData name="민서 오" userId="7d89e7b822021c56" providerId="LiveId" clId="{B85301CE-5477-420D-98B8-2A5B4FD7B43E}" dt="2024-08-20T04:25:10.398" v="1635"/>
          <ac:grpSpMkLst>
            <pc:docMk/>
            <pc:sldMk cId="3096512744" sldId="290"/>
            <ac:grpSpMk id="8" creationId="{618471F7-02AD-23F1-49E3-1DBE87DAB378}"/>
          </ac:grpSpMkLst>
        </pc:grpChg>
        <pc:grpChg chg="mod">
          <ac:chgData name="민서 오" userId="7d89e7b822021c56" providerId="LiveId" clId="{B85301CE-5477-420D-98B8-2A5B4FD7B43E}" dt="2024-08-20T04:25:10.398" v="1635"/>
          <ac:grpSpMkLst>
            <pc:docMk/>
            <pc:sldMk cId="3096512744" sldId="290"/>
            <ac:grpSpMk id="9" creationId="{A97814E2-5A53-12B1-25F1-FBA5F6EE50F5}"/>
          </ac:grpSpMkLst>
        </pc:grpChg>
        <pc:grpChg chg="add mod">
          <ac:chgData name="민서 오" userId="7d89e7b822021c56" providerId="LiveId" clId="{B85301CE-5477-420D-98B8-2A5B4FD7B43E}" dt="2024-08-20T04:30:02.992" v="1705" actId="1035"/>
          <ac:grpSpMkLst>
            <pc:docMk/>
            <pc:sldMk cId="3096512744" sldId="290"/>
            <ac:grpSpMk id="28" creationId="{2C8A77D8-6C11-CF78-118E-9A11E663E34A}"/>
          </ac:grpSpMkLst>
        </pc:grp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17" creationId="{82001C9E-8FE7-4259-B85C-682ED8720C68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18" creationId="{BD53F5C5-070B-5103-BE36-469D06CE2334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19" creationId="{651C1BC7-ED2A-E322-921F-3FB2F1287C8F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20" creationId="{252BE842-FED1-1C8A-8AD9-4237417B7D8D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21" creationId="{3DD11F6A-EA0E-099A-2657-A3A675178EF5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22" creationId="{5C8CEBA4-D816-E96B-1746-96BA3EF6D29B}"/>
          </ac:picMkLst>
        </pc:picChg>
        <pc:picChg chg="mod">
          <ac:chgData name="민서 오" userId="7d89e7b822021c56" providerId="LiveId" clId="{B85301CE-5477-420D-98B8-2A5B4FD7B43E}" dt="2024-08-20T04:25:10.398" v="1635"/>
          <ac:picMkLst>
            <pc:docMk/>
            <pc:sldMk cId="3096512744" sldId="290"/>
            <ac:picMk id="23" creationId="{A8F2278B-BC35-9D2B-FFFB-CC69CE92E85B}"/>
          </ac:picMkLst>
        </pc:picChg>
        <pc:picChg chg="add mod">
          <ac:chgData name="민서 오" userId="7d89e7b822021c56" providerId="LiveId" clId="{B85301CE-5477-420D-98B8-2A5B4FD7B43E}" dt="2024-08-20T04:28:55.768" v="1691" actId="164"/>
          <ac:picMkLst>
            <pc:docMk/>
            <pc:sldMk cId="3096512744" sldId="290"/>
            <ac:picMk id="24" creationId="{8694EA0F-B65E-D290-6785-F30D6F09FFA9}"/>
          </ac:picMkLst>
        </pc:picChg>
        <pc:picChg chg="add mod">
          <ac:chgData name="민서 오" userId="7d89e7b822021c56" providerId="LiveId" clId="{B85301CE-5477-420D-98B8-2A5B4FD7B43E}" dt="2024-08-20T04:28:55.768" v="1691" actId="164"/>
          <ac:picMkLst>
            <pc:docMk/>
            <pc:sldMk cId="3096512744" sldId="290"/>
            <ac:picMk id="25" creationId="{3CFDEC39-1940-2B60-C898-EBF6DAA0E00D}"/>
          </ac:picMkLst>
        </pc:picChg>
        <pc:picChg chg="add mod">
          <ac:chgData name="민서 오" userId="7d89e7b822021c56" providerId="LiveId" clId="{B85301CE-5477-420D-98B8-2A5B4FD7B43E}" dt="2024-08-20T04:29:39.252" v="1695" actId="1076"/>
          <ac:picMkLst>
            <pc:docMk/>
            <pc:sldMk cId="3096512744" sldId="290"/>
            <ac:picMk id="26" creationId="{88D7A688-C2D4-5287-4A8A-6B3519B91FAE}"/>
          </ac:picMkLst>
        </pc:picChg>
        <pc:picChg chg="add mod">
          <ac:chgData name="민서 오" userId="7d89e7b822021c56" providerId="LiveId" clId="{B85301CE-5477-420D-98B8-2A5B4FD7B43E}" dt="2024-08-20T04:29:42.840" v="1696" actId="1076"/>
          <ac:picMkLst>
            <pc:docMk/>
            <pc:sldMk cId="3096512744" sldId="290"/>
            <ac:picMk id="27" creationId="{F155EB4E-10DF-3A10-5505-FC95C7554137}"/>
          </ac:picMkLst>
        </pc:picChg>
        <pc:cxnChg chg="add mod">
          <ac:chgData name="민서 오" userId="7d89e7b822021c56" providerId="LiveId" clId="{B85301CE-5477-420D-98B8-2A5B4FD7B43E}" dt="2024-08-20T04:23:13.556" v="1548"/>
          <ac:cxnSpMkLst>
            <pc:docMk/>
            <pc:sldMk cId="3096512744" sldId="290"/>
            <ac:cxnSpMk id="5" creationId="{495E6354-7322-CA9D-D96A-9E45B09FB9E5}"/>
          </ac:cxnSpMkLst>
        </pc:cxnChg>
      </pc:sldChg>
      <pc:sldChg chg="addSp delSp modSp new mod">
        <pc:chgData name="민서 오" userId="7d89e7b822021c56" providerId="LiveId" clId="{B85301CE-5477-420D-98B8-2A5B4FD7B43E}" dt="2024-08-22T02:36:22.914" v="2708" actId="13926"/>
        <pc:sldMkLst>
          <pc:docMk/>
          <pc:sldMk cId="3492180558" sldId="291"/>
        </pc:sldMkLst>
        <pc:spChg chg="del">
          <ac:chgData name="민서 오" userId="7d89e7b822021c56" providerId="LiveId" clId="{B85301CE-5477-420D-98B8-2A5B4FD7B43E}" dt="2024-08-20T04:25:20.600" v="1638" actId="478"/>
          <ac:spMkLst>
            <pc:docMk/>
            <pc:sldMk cId="3492180558" sldId="291"/>
            <ac:spMk id="2" creationId="{D33F70DA-355A-1BAC-A0C9-D8E6BAACB59C}"/>
          </ac:spMkLst>
        </pc:spChg>
        <pc:spChg chg="del">
          <ac:chgData name="민서 오" userId="7d89e7b822021c56" providerId="LiveId" clId="{B85301CE-5477-420D-98B8-2A5B4FD7B43E}" dt="2024-08-20T04:25:20.216" v="1637" actId="478"/>
          <ac:spMkLst>
            <pc:docMk/>
            <pc:sldMk cId="3492180558" sldId="291"/>
            <ac:spMk id="3" creationId="{1AF8B822-81F1-1016-F017-F3084F208701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6" creationId="{CC4707CA-C10B-A3DE-FAD1-98E8199243F5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7" creationId="{A81ADE83-C52E-5979-7FDE-877013955329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8" creationId="{51CF6D4A-DCF6-EA4F-0AD7-A07BC96EC277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9" creationId="{B7F3CA35-17F2-551E-E84C-8685FDEA13F1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10" creationId="{34AC8711-5D77-65AF-C765-78C76CB96C7B}"/>
          </ac:spMkLst>
        </pc:spChg>
        <pc:spChg chg="mod">
          <ac:chgData name="민서 오" userId="7d89e7b822021c56" providerId="LiveId" clId="{B85301CE-5477-420D-98B8-2A5B4FD7B43E}" dt="2024-08-20T04:25:21.520" v="1639"/>
          <ac:spMkLst>
            <pc:docMk/>
            <pc:sldMk cId="3492180558" sldId="291"/>
            <ac:spMk id="11" creationId="{32B36B88-FED8-B701-93B8-655D1C8333A5}"/>
          </ac:spMkLst>
        </pc:spChg>
        <pc:spChg chg="add mod">
          <ac:chgData name="민서 오" userId="7d89e7b822021c56" providerId="LiveId" clId="{B85301CE-5477-420D-98B8-2A5B4FD7B43E}" dt="2024-08-22T02:36:22.914" v="2708" actId="13926"/>
          <ac:spMkLst>
            <pc:docMk/>
            <pc:sldMk cId="3492180558" sldId="291"/>
            <ac:spMk id="18" creationId="{03CF963F-2938-D5F1-8C4A-20DB778C09E4}"/>
          </ac:spMkLst>
        </pc:spChg>
        <pc:grpChg chg="add mod">
          <ac:chgData name="민서 오" userId="7d89e7b822021c56" providerId="LiveId" clId="{B85301CE-5477-420D-98B8-2A5B4FD7B43E}" dt="2024-08-20T04:25:21.520" v="1639"/>
          <ac:grpSpMkLst>
            <pc:docMk/>
            <pc:sldMk cId="3492180558" sldId="291"/>
            <ac:grpSpMk id="4" creationId="{4A27FAC7-027E-55AC-9486-19F1AE176389}"/>
          </ac:grpSpMkLst>
        </pc:grpChg>
        <pc:grpChg chg="mod">
          <ac:chgData name="민서 오" userId="7d89e7b822021c56" providerId="LiveId" clId="{B85301CE-5477-420D-98B8-2A5B4FD7B43E}" dt="2024-08-20T04:25:21.520" v="1639"/>
          <ac:grpSpMkLst>
            <pc:docMk/>
            <pc:sldMk cId="3492180558" sldId="291"/>
            <ac:grpSpMk id="5" creationId="{77C6D8E9-B325-869C-0763-DE87ED051A73}"/>
          </ac:grpSpMkLst>
        </pc:grpChg>
        <pc:grpChg chg="add mod">
          <ac:chgData name="민서 오" userId="7d89e7b822021c56" providerId="LiveId" clId="{B85301CE-5477-420D-98B8-2A5B4FD7B43E}" dt="2024-08-20T04:27:16.036" v="1671" actId="1076"/>
          <ac:grpSpMkLst>
            <pc:docMk/>
            <pc:sldMk cId="3492180558" sldId="291"/>
            <ac:grpSpMk id="26" creationId="{6613EC50-5FCB-7874-F191-3E0121129463}"/>
          </ac:grpSpMkLst>
        </pc:grp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2" creationId="{FD93BD19-2E94-8FD9-0F7D-F717B8C57BEE}"/>
          </ac:picMkLst>
        </pc:pic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3" creationId="{A5F300F0-E49A-45E2-3737-BD03AA9A2571}"/>
          </ac:picMkLst>
        </pc:pic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4" creationId="{82EA0EAC-D3BD-6296-FC3C-CF903E33C747}"/>
          </ac:picMkLst>
        </pc:pic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5" creationId="{2DC720CA-333F-133F-6FED-EC952706A976}"/>
          </ac:picMkLst>
        </pc:pic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6" creationId="{1B6B94A6-B519-391E-3182-2D912AB8DD5B}"/>
          </ac:picMkLst>
        </pc:picChg>
        <pc:picChg chg="mod">
          <ac:chgData name="민서 오" userId="7d89e7b822021c56" providerId="LiveId" clId="{B85301CE-5477-420D-98B8-2A5B4FD7B43E}" dt="2024-08-20T04:25:21.520" v="1639"/>
          <ac:picMkLst>
            <pc:docMk/>
            <pc:sldMk cId="3492180558" sldId="291"/>
            <ac:picMk id="17" creationId="{42F38430-5F7D-F31C-B67D-7574EEAD9979}"/>
          </ac:picMkLst>
        </pc:picChg>
        <pc:picChg chg="add mod">
          <ac:chgData name="민서 오" userId="7d89e7b822021c56" providerId="LiveId" clId="{B85301CE-5477-420D-98B8-2A5B4FD7B43E}" dt="2024-08-20T04:27:02.125" v="1669" actId="164"/>
          <ac:picMkLst>
            <pc:docMk/>
            <pc:sldMk cId="3492180558" sldId="291"/>
            <ac:picMk id="20" creationId="{EB690F02-6F6E-9441-8CB8-5ACC894DE97B}"/>
          </ac:picMkLst>
        </pc:picChg>
        <pc:picChg chg="add mod">
          <ac:chgData name="민서 오" userId="7d89e7b822021c56" providerId="LiveId" clId="{B85301CE-5477-420D-98B8-2A5B4FD7B43E}" dt="2024-08-20T04:27:02.125" v="1669" actId="164"/>
          <ac:picMkLst>
            <pc:docMk/>
            <pc:sldMk cId="3492180558" sldId="291"/>
            <ac:picMk id="21" creationId="{982E70C9-B8E1-EA95-5BEF-FABD8B577943}"/>
          </ac:picMkLst>
        </pc:picChg>
        <pc:picChg chg="add mod">
          <ac:chgData name="민서 오" userId="7d89e7b822021c56" providerId="LiveId" clId="{B85301CE-5477-420D-98B8-2A5B4FD7B43E}" dt="2024-08-20T04:27:02.125" v="1669" actId="164"/>
          <ac:picMkLst>
            <pc:docMk/>
            <pc:sldMk cId="3492180558" sldId="291"/>
            <ac:picMk id="22" creationId="{79833E6F-35C4-4F37-135C-A97C979FC206}"/>
          </ac:picMkLst>
        </pc:picChg>
        <pc:picChg chg="add mod">
          <ac:chgData name="민서 오" userId="7d89e7b822021c56" providerId="LiveId" clId="{B85301CE-5477-420D-98B8-2A5B4FD7B43E}" dt="2024-08-20T04:27:02.125" v="1669" actId="164"/>
          <ac:picMkLst>
            <pc:docMk/>
            <pc:sldMk cId="3492180558" sldId="291"/>
            <ac:picMk id="23" creationId="{CC5E4028-15B0-801F-720E-E4E692495A0F}"/>
          </ac:picMkLst>
        </pc:picChg>
        <pc:picChg chg="add mod">
          <ac:chgData name="민서 오" userId="7d89e7b822021c56" providerId="LiveId" clId="{B85301CE-5477-420D-98B8-2A5B4FD7B43E}" dt="2024-08-20T04:26:57.974" v="1668" actId="571"/>
          <ac:picMkLst>
            <pc:docMk/>
            <pc:sldMk cId="3492180558" sldId="291"/>
            <ac:picMk id="24" creationId="{EC72C18D-F6CC-82D3-A5D1-A1D05BAB2979}"/>
          </ac:picMkLst>
        </pc:picChg>
        <pc:picChg chg="add mod">
          <ac:chgData name="민서 오" userId="7d89e7b822021c56" providerId="LiveId" clId="{B85301CE-5477-420D-98B8-2A5B4FD7B43E}" dt="2024-08-20T04:26:57.974" v="1668" actId="571"/>
          <ac:picMkLst>
            <pc:docMk/>
            <pc:sldMk cId="3492180558" sldId="291"/>
            <ac:picMk id="25" creationId="{8566BDF9-94CB-608E-CFA0-500750656D8E}"/>
          </ac:picMkLst>
        </pc:picChg>
        <pc:cxnChg chg="add mod">
          <ac:chgData name="민서 오" userId="7d89e7b822021c56" providerId="LiveId" clId="{B85301CE-5477-420D-98B8-2A5B4FD7B43E}" dt="2024-08-20T04:25:25.229" v="1640"/>
          <ac:cxnSpMkLst>
            <pc:docMk/>
            <pc:sldMk cId="3492180558" sldId="291"/>
            <ac:cxnSpMk id="19" creationId="{6FE4227D-4EEA-FCDB-7EC8-872D5CC81239}"/>
          </ac:cxnSpMkLst>
        </pc:cxnChg>
      </pc:sldChg>
      <pc:sldChg chg="new del">
        <pc:chgData name="민서 오" userId="7d89e7b822021c56" providerId="LiveId" clId="{B85301CE-5477-420D-98B8-2A5B4FD7B43E}" dt="2024-08-20T04:53:13.245" v="1715" actId="47"/>
        <pc:sldMkLst>
          <pc:docMk/>
          <pc:sldMk cId="3657026702" sldId="292"/>
        </pc:sldMkLst>
      </pc:sldChg>
      <pc:sldChg chg="addSp modSp add mod">
        <pc:chgData name="민서 오" userId="7d89e7b822021c56" providerId="LiveId" clId="{B85301CE-5477-420D-98B8-2A5B4FD7B43E}" dt="2024-08-22T02:36:26.914" v="2709" actId="13926"/>
        <pc:sldMkLst>
          <pc:docMk/>
          <pc:sldMk cId="2253550531" sldId="293"/>
        </pc:sldMkLst>
        <pc:spChg chg="add mod">
          <ac:chgData name="민서 오" userId="7d89e7b822021c56" providerId="LiveId" clId="{B85301CE-5477-420D-98B8-2A5B4FD7B43E}" dt="2024-08-20T04:53:21.604" v="1716"/>
          <ac:spMkLst>
            <pc:docMk/>
            <pc:sldMk cId="2253550531" sldId="293"/>
            <ac:spMk id="2" creationId="{EAB73071-9435-64B5-888C-B054537563B6}"/>
          </ac:spMkLst>
        </pc:spChg>
        <pc:spChg chg="add mod">
          <ac:chgData name="민서 오" userId="7d89e7b822021c56" providerId="LiveId" clId="{B85301CE-5477-420D-98B8-2A5B4FD7B43E}" dt="2024-08-22T02:36:26.914" v="2709" actId="13926"/>
          <ac:spMkLst>
            <pc:docMk/>
            <pc:sldMk cId="2253550531" sldId="293"/>
            <ac:spMk id="13" creationId="{DA0988A7-79FA-90F0-3409-2C23D41A1768}"/>
          </ac:spMkLst>
        </pc:spChg>
        <pc:spChg chg="add mod">
          <ac:chgData name="민서 오" userId="7d89e7b822021c56" providerId="LiveId" clId="{B85301CE-5477-420D-98B8-2A5B4FD7B43E}" dt="2024-08-20T04:59:32.818" v="1864" actId="20577"/>
          <ac:spMkLst>
            <pc:docMk/>
            <pc:sldMk cId="2253550531" sldId="293"/>
            <ac:spMk id="16" creationId="{3D5D700D-3BC0-D8EE-FF0B-295B537216E4}"/>
          </ac:spMkLst>
        </pc:spChg>
        <pc:spChg chg="add mod">
          <ac:chgData name="민서 오" userId="7d89e7b822021c56" providerId="LiveId" clId="{B85301CE-5477-420D-98B8-2A5B4FD7B43E}" dt="2024-08-20T05:00:07.341" v="1878" actId="20577"/>
          <ac:spMkLst>
            <pc:docMk/>
            <pc:sldMk cId="2253550531" sldId="293"/>
            <ac:spMk id="18" creationId="{2D01B1E6-ACDC-6F76-131A-9792004F67AE}"/>
          </ac:spMkLst>
        </pc:spChg>
        <pc:spChg chg="add mod">
          <ac:chgData name="민서 오" userId="7d89e7b822021c56" providerId="LiveId" clId="{B85301CE-5477-420D-98B8-2A5B4FD7B43E}" dt="2024-08-20T05:00:09.231" v="1880" actId="20577"/>
          <ac:spMkLst>
            <pc:docMk/>
            <pc:sldMk cId="2253550531" sldId="293"/>
            <ac:spMk id="19" creationId="{A8DB49BD-D689-6F26-7040-4D2632D56365}"/>
          </ac:spMkLst>
        </pc:spChg>
        <pc:spChg chg="add mod">
          <ac:chgData name="민서 오" userId="7d89e7b822021c56" providerId="LiveId" clId="{B85301CE-5477-420D-98B8-2A5B4FD7B43E}" dt="2024-08-20T05:00:11.047" v="1882" actId="20577"/>
          <ac:spMkLst>
            <pc:docMk/>
            <pc:sldMk cId="2253550531" sldId="293"/>
            <ac:spMk id="21" creationId="{37341F4F-20F9-FACE-9042-8CEDFD17394C}"/>
          </ac:spMkLst>
        </pc:spChg>
        <pc:spChg chg="add mod">
          <ac:chgData name="민서 오" userId="7d89e7b822021c56" providerId="LiveId" clId="{B85301CE-5477-420D-98B8-2A5B4FD7B43E}" dt="2024-08-20T05:00:13.704" v="1884" actId="20577"/>
          <ac:spMkLst>
            <pc:docMk/>
            <pc:sldMk cId="2253550531" sldId="293"/>
            <ac:spMk id="23" creationId="{7A8F8F97-21DC-2E32-8411-D2E01483B9AA}"/>
          </ac:spMkLst>
        </pc:spChg>
        <pc:grpChg chg="add mod">
          <ac:chgData name="민서 오" userId="7d89e7b822021c56" providerId="LiveId" clId="{B85301CE-5477-420D-98B8-2A5B4FD7B43E}" dt="2024-08-20T04:53:21.604" v="1716"/>
          <ac:grpSpMkLst>
            <pc:docMk/>
            <pc:sldMk cId="2253550531" sldId="293"/>
            <ac:grpSpMk id="3" creationId="{601A9B4E-95FE-20CD-DF61-DA818D68CC14}"/>
          </ac:grpSpMkLst>
        </pc:grpChg>
        <pc:grpChg chg="mod">
          <ac:chgData name="민서 오" userId="7d89e7b822021c56" providerId="LiveId" clId="{B85301CE-5477-420D-98B8-2A5B4FD7B43E}" dt="2024-08-20T04:58:35.656" v="1843" actId="1076"/>
          <ac:grpSpMkLst>
            <pc:docMk/>
            <pc:sldMk cId="2253550531" sldId="293"/>
            <ac:grpSpMk id="8" creationId="{3C7C6FB8-AA82-0A22-9198-036D58CC85F1}"/>
          </ac:grpSpMkLst>
        </pc:grpChg>
        <pc:grpChg chg="mod">
          <ac:chgData name="민서 오" userId="7d89e7b822021c56" providerId="LiveId" clId="{B85301CE-5477-420D-98B8-2A5B4FD7B43E}" dt="2024-08-20T04:59:40.875" v="1868" actId="1076"/>
          <ac:grpSpMkLst>
            <pc:docMk/>
            <pc:sldMk cId="2253550531" sldId="293"/>
            <ac:grpSpMk id="33" creationId="{F156E77C-43B5-B626-8DD8-7F5BA1DFAA0A}"/>
          </ac:grpSpMkLst>
        </pc:grpChg>
        <pc:picChg chg="mod">
          <ac:chgData name="민서 오" userId="7d89e7b822021c56" providerId="LiveId" clId="{B85301CE-5477-420D-98B8-2A5B4FD7B43E}" dt="2024-08-20T04:53:21.604" v="1716"/>
          <ac:picMkLst>
            <pc:docMk/>
            <pc:sldMk cId="2253550531" sldId="293"/>
            <ac:picMk id="9" creationId="{93E7285E-4C1A-0946-EFF2-D7E4D07DA992}"/>
          </ac:picMkLst>
        </pc:picChg>
        <pc:picChg chg="mod">
          <ac:chgData name="민서 오" userId="7d89e7b822021c56" providerId="LiveId" clId="{B85301CE-5477-420D-98B8-2A5B4FD7B43E}" dt="2024-08-20T04:53:21.604" v="1716"/>
          <ac:picMkLst>
            <pc:docMk/>
            <pc:sldMk cId="2253550531" sldId="293"/>
            <ac:picMk id="10" creationId="{64843D50-1DBF-41B0-4EAB-A7D298A0E481}"/>
          </ac:picMkLst>
        </pc:picChg>
        <pc:picChg chg="mod">
          <ac:chgData name="민서 오" userId="7d89e7b822021c56" providerId="LiveId" clId="{B85301CE-5477-420D-98B8-2A5B4FD7B43E}" dt="2024-08-20T04:53:21.604" v="1716"/>
          <ac:picMkLst>
            <pc:docMk/>
            <pc:sldMk cId="2253550531" sldId="293"/>
            <ac:picMk id="11" creationId="{5AB5DDD6-8C8A-01A8-4694-10D5732A678F}"/>
          </ac:picMkLst>
        </pc:picChg>
        <pc:picChg chg="mod">
          <ac:chgData name="민서 오" userId="7d89e7b822021c56" providerId="LiveId" clId="{B85301CE-5477-420D-98B8-2A5B4FD7B43E}" dt="2024-08-20T04:53:21.604" v="1716"/>
          <ac:picMkLst>
            <pc:docMk/>
            <pc:sldMk cId="2253550531" sldId="293"/>
            <ac:picMk id="12" creationId="{8DF23465-F966-ED76-C568-8E160163DD56}"/>
          </ac:picMkLst>
        </pc:picChg>
        <pc:picChg chg="add mod">
          <ac:chgData name="민서 오" userId="7d89e7b822021c56" providerId="LiveId" clId="{B85301CE-5477-420D-98B8-2A5B4FD7B43E}" dt="2024-08-20T04:59:35.042" v="1865"/>
          <ac:picMkLst>
            <pc:docMk/>
            <pc:sldMk cId="2253550531" sldId="293"/>
            <ac:picMk id="17" creationId="{721ABC45-EB3B-74BE-C83B-AF767FA81C9C}"/>
          </ac:picMkLst>
        </pc:picChg>
        <pc:picChg chg="mod modCrop">
          <ac:chgData name="민서 오" userId="7d89e7b822021c56" providerId="LiveId" clId="{B85301CE-5477-420D-98B8-2A5B4FD7B43E}" dt="2024-08-20T04:54:57.056" v="1732" actId="732"/>
          <ac:picMkLst>
            <pc:docMk/>
            <pc:sldMk cId="2253550531" sldId="293"/>
            <ac:picMk id="20" creationId="{77FD7406-151C-4987-1D92-86B590430817}"/>
          </ac:picMkLst>
        </pc:picChg>
        <pc:picChg chg="mod modCrop">
          <ac:chgData name="민서 오" userId="7d89e7b822021c56" providerId="LiveId" clId="{B85301CE-5477-420D-98B8-2A5B4FD7B43E}" dt="2024-08-20T04:55:19.183" v="1738" actId="1076"/>
          <ac:picMkLst>
            <pc:docMk/>
            <pc:sldMk cId="2253550531" sldId="293"/>
            <ac:picMk id="22" creationId="{FDAF6D65-CEB6-6CC2-17B6-CCC774B56673}"/>
          </ac:picMkLst>
        </pc:picChg>
        <pc:picChg chg="mod modCrop">
          <ac:chgData name="민서 오" userId="7d89e7b822021c56" providerId="LiveId" clId="{B85301CE-5477-420D-98B8-2A5B4FD7B43E}" dt="2024-08-20T04:55:20.367" v="1739" actId="1076"/>
          <ac:picMkLst>
            <pc:docMk/>
            <pc:sldMk cId="2253550531" sldId="293"/>
            <ac:picMk id="24" creationId="{AB279D1A-ADF0-264A-A7E0-B5CBC22BBC49}"/>
          </ac:picMkLst>
        </pc:picChg>
        <pc:picChg chg="mod modCrop">
          <ac:chgData name="민서 오" userId="7d89e7b822021c56" providerId="LiveId" clId="{B85301CE-5477-420D-98B8-2A5B4FD7B43E}" dt="2024-08-20T04:55:21.634" v="1740" actId="1076"/>
          <ac:picMkLst>
            <pc:docMk/>
            <pc:sldMk cId="2253550531" sldId="293"/>
            <ac:picMk id="26" creationId="{47469CCF-11D3-AAB0-6FE7-1118807AFDDC}"/>
          </ac:picMkLst>
        </pc:picChg>
        <pc:picChg chg="mod modCrop">
          <ac:chgData name="민서 오" userId="7d89e7b822021c56" providerId="LiveId" clId="{B85301CE-5477-420D-98B8-2A5B4FD7B43E}" dt="2024-08-20T04:55:23.520" v="1741" actId="1076"/>
          <ac:picMkLst>
            <pc:docMk/>
            <pc:sldMk cId="2253550531" sldId="293"/>
            <ac:picMk id="28" creationId="{DD16B084-1A13-5675-9B1F-799F349F651F}"/>
          </ac:picMkLst>
        </pc:picChg>
        <pc:cxnChg chg="add mod">
          <ac:chgData name="민서 오" userId="7d89e7b822021c56" providerId="LiveId" clId="{B85301CE-5477-420D-98B8-2A5B4FD7B43E}" dt="2024-08-20T04:55:31.065" v="1743" actId="14100"/>
          <ac:cxnSpMkLst>
            <pc:docMk/>
            <pc:sldMk cId="2253550531" sldId="293"/>
            <ac:cxnSpMk id="14" creationId="{CE20F025-1163-B0E9-C697-5B951FB80164}"/>
          </ac:cxnSpMkLst>
        </pc:cxnChg>
      </pc:sldChg>
      <pc:sldChg chg="addSp delSp modSp add mod">
        <pc:chgData name="민서 오" userId="7d89e7b822021c56" providerId="LiveId" clId="{B85301CE-5477-420D-98B8-2A5B4FD7B43E}" dt="2024-08-22T02:36:30.483" v="2710" actId="13926"/>
        <pc:sldMkLst>
          <pc:docMk/>
          <pc:sldMk cId="3311697902" sldId="294"/>
        </pc:sldMkLst>
        <pc:spChg chg="mod">
          <ac:chgData name="민서 오" userId="7d89e7b822021c56" providerId="LiveId" clId="{B85301CE-5477-420D-98B8-2A5B4FD7B43E}" dt="2024-08-22T02:36:30.483" v="2710" actId="13926"/>
          <ac:spMkLst>
            <pc:docMk/>
            <pc:sldMk cId="3311697902" sldId="294"/>
            <ac:spMk id="13" creationId="{DA0988A7-79FA-90F0-3409-2C23D41A1768}"/>
          </ac:spMkLst>
        </pc:spChg>
        <pc:spChg chg="add mod">
          <ac:chgData name="민서 오" userId="7d89e7b822021c56" providerId="LiveId" clId="{B85301CE-5477-420D-98B8-2A5B4FD7B43E}" dt="2024-08-20T05:00:28.294" v="1885"/>
          <ac:spMkLst>
            <pc:docMk/>
            <pc:sldMk cId="3311697902" sldId="294"/>
            <ac:spMk id="17" creationId="{AC54D4CB-6A6E-217B-9FF1-38A30185375A}"/>
          </ac:spMkLst>
        </pc:spChg>
        <pc:spChg chg="add mod">
          <ac:chgData name="민서 오" userId="7d89e7b822021c56" providerId="LiveId" clId="{B85301CE-5477-420D-98B8-2A5B4FD7B43E}" dt="2024-08-20T05:00:28.294" v="1885"/>
          <ac:spMkLst>
            <pc:docMk/>
            <pc:sldMk cId="3311697902" sldId="294"/>
            <ac:spMk id="18" creationId="{A9884DC8-B601-3281-4034-4E842E6AAA14}"/>
          </ac:spMkLst>
        </pc:spChg>
        <pc:spChg chg="add mod">
          <ac:chgData name="민서 오" userId="7d89e7b822021c56" providerId="LiveId" clId="{B85301CE-5477-420D-98B8-2A5B4FD7B43E}" dt="2024-08-20T05:00:28.294" v="1885"/>
          <ac:spMkLst>
            <pc:docMk/>
            <pc:sldMk cId="3311697902" sldId="294"/>
            <ac:spMk id="19" creationId="{69870890-FB26-DB50-902E-4EB130D71012}"/>
          </ac:spMkLst>
        </pc:spChg>
        <pc:spChg chg="add mod">
          <ac:chgData name="민서 오" userId="7d89e7b822021c56" providerId="LiveId" clId="{B85301CE-5477-420D-98B8-2A5B4FD7B43E}" dt="2024-08-20T05:00:28.294" v="1885"/>
          <ac:spMkLst>
            <pc:docMk/>
            <pc:sldMk cId="3311697902" sldId="294"/>
            <ac:spMk id="21" creationId="{67044E2F-BC95-9733-EAC0-EDABB6DF9E59}"/>
          </ac:spMkLst>
        </pc:spChg>
        <pc:spChg chg="add mod">
          <ac:chgData name="민서 오" userId="7d89e7b822021c56" providerId="LiveId" clId="{B85301CE-5477-420D-98B8-2A5B4FD7B43E}" dt="2024-08-20T05:00:28.294" v="1885"/>
          <ac:spMkLst>
            <pc:docMk/>
            <pc:sldMk cId="3311697902" sldId="294"/>
            <ac:spMk id="23" creationId="{C987FD11-CE7E-AB3C-01B9-DC9211EE2875}"/>
          </ac:spMkLst>
        </pc:spChg>
        <pc:grpChg chg="del">
          <ac:chgData name="민서 오" userId="7d89e7b822021c56" providerId="LiveId" clId="{B85301CE-5477-420D-98B8-2A5B4FD7B43E}" dt="2024-08-20T04:56:18.471" v="1798" actId="478"/>
          <ac:grpSpMkLst>
            <pc:docMk/>
            <pc:sldMk cId="3311697902" sldId="294"/>
            <ac:grpSpMk id="8" creationId="{3C7C6FB8-AA82-0A22-9198-036D58CC85F1}"/>
          </ac:grpSpMkLst>
        </pc:grpChg>
        <pc:grpChg chg="add mod">
          <ac:chgData name="민서 오" userId="7d89e7b822021c56" providerId="LiveId" clId="{B85301CE-5477-420D-98B8-2A5B4FD7B43E}" dt="2024-08-20T04:58:43.504" v="1846" actId="1076"/>
          <ac:grpSpMkLst>
            <pc:docMk/>
            <pc:sldMk cId="3311697902" sldId="294"/>
            <ac:grpSpMk id="16" creationId="{2EEC1143-2161-F367-B5BD-A66F0229BE46}"/>
          </ac:grpSpMkLst>
        </pc:grpChg>
        <pc:grpChg chg="mod">
          <ac:chgData name="민서 오" userId="7d89e7b822021c56" providerId="LiveId" clId="{B85301CE-5477-420D-98B8-2A5B4FD7B43E}" dt="2024-08-20T06:50:29.259" v="1909" actId="1035"/>
          <ac:grpSpMkLst>
            <pc:docMk/>
            <pc:sldMk cId="3311697902" sldId="294"/>
            <ac:grpSpMk id="33" creationId="{F156E77C-43B5-B626-8DD8-7F5BA1DFAA0A}"/>
          </ac:grpSpMkLst>
        </pc:grpChg>
        <pc:picChg chg="add mod">
          <ac:chgData name="민서 오" userId="7d89e7b822021c56" providerId="LiveId" clId="{B85301CE-5477-420D-98B8-2A5B4FD7B43E}" dt="2024-08-20T04:57:59.073" v="1834" actId="164"/>
          <ac:picMkLst>
            <pc:docMk/>
            <pc:sldMk cId="3311697902" sldId="294"/>
            <ac:picMk id="2" creationId="{78DA18CC-08FE-6DE9-D8B0-82E805DD7618}"/>
          </ac:picMkLst>
        </pc:picChg>
        <pc:picChg chg="add mod">
          <ac:chgData name="민서 오" userId="7d89e7b822021c56" providerId="LiveId" clId="{B85301CE-5477-420D-98B8-2A5B4FD7B43E}" dt="2024-08-20T04:57:59.073" v="1834" actId="164"/>
          <ac:picMkLst>
            <pc:docMk/>
            <pc:sldMk cId="3311697902" sldId="294"/>
            <ac:picMk id="3" creationId="{AB301F95-B711-7368-55BC-827D53224DAC}"/>
          </ac:picMkLst>
        </pc:picChg>
        <pc:picChg chg="add mod">
          <ac:chgData name="민서 오" userId="7d89e7b822021c56" providerId="LiveId" clId="{B85301CE-5477-420D-98B8-2A5B4FD7B43E}" dt="2024-08-20T04:57:59.073" v="1834" actId="164"/>
          <ac:picMkLst>
            <pc:docMk/>
            <pc:sldMk cId="3311697902" sldId="294"/>
            <ac:picMk id="9" creationId="{1EA78316-108D-E809-3419-05A245F53A19}"/>
          </ac:picMkLst>
        </pc:picChg>
        <pc:picChg chg="add mod">
          <ac:chgData name="민서 오" userId="7d89e7b822021c56" providerId="LiveId" clId="{B85301CE-5477-420D-98B8-2A5B4FD7B43E}" dt="2024-08-20T04:57:59.073" v="1834" actId="164"/>
          <ac:picMkLst>
            <pc:docMk/>
            <pc:sldMk cId="3311697902" sldId="294"/>
            <ac:picMk id="10" creationId="{0983DF03-7073-2038-DA3C-AA964BCD51C0}"/>
          </ac:picMkLst>
        </pc:picChg>
        <pc:picChg chg="add del mod">
          <ac:chgData name="민서 오" userId="7d89e7b822021c56" providerId="LiveId" clId="{B85301CE-5477-420D-98B8-2A5B4FD7B43E}" dt="2024-08-20T04:57:29.233" v="1825" actId="478"/>
          <ac:picMkLst>
            <pc:docMk/>
            <pc:sldMk cId="3311697902" sldId="294"/>
            <ac:picMk id="11" creationId="{A0743A43-F3F4-4D61-4666-8AF8222A9DEB}"/>
          </ac:picMkLst>
        </pc:picChg>
        <pc:picChg chg="add del mod">
          <ac:chgData name="민서 오" userId="7d89e7b822021c56" providerId="LiveId" clId="{B85301CE-5477-420D-98B8-2A5B4FD7B43E}" dt="2024-08-20T04:57:29.689" v="1826" actId="478"/>
          <ac:picMkLst>
            <pc:docMk/>
            <pc:sldMk cId="3311697902" sldId="294"/>
            <ac:picMk id="12" creationId="{ACB4A7F5-6BC2-7B16-5A4F-19F71BAB8054}"/>
          </ac:picMkLst>
        </pc:picChg>
        <pc:picChg chg="add del mod">
          <ac:chgData name="민서 오" userId="7d89e7b822021c56" providerId="LiveId" clId="{B85301CE-5477-420D-98B8-2A5B4FD7B43E}" dt="2024-08-20T04:57:16.929" v="1819" actId="478"/>
          <ac:picMkLst>
            <pc:docMk/>
            <pc:sldMk cId="3311697902" sldId="294"/>
            <ac:picMk id="15" creationId="{C651A784-2BDE-92A3-B2FF-BDA8738B1B04}"/>
          </ac:picMkLst>
        </pc:picChg>
      </pc:sldChg>
      <pc:sldChg chg="addSp delSp modSp new mod">
        <pc:chgData name="민서 오" userId="7d89e7b822021c56" providerId="LiveId" clId="{B85301CE-5477-420D-98B8-2A5B4FD7B43E}" dt="2024-08-22T02:36:10.068" v="2705" actId="13926"/>
        <pc:sldMkLst>
          <pc:docMk/>
          <pc:sldMk cId="2257483969" sldId="295"/>
        </pc:sldMkLst>
        <pc:spChg chg="del">
          <ac:chgData name="민서 오" userId="7d89e7b822021c56" providerId="LiveId" clId="{B85301CE-5477-420D-98B8-2A5B4FD7B43E}" dt="2024-08-22T02:16:20.613" v="2326" actId="478"/>
          <ac:spMkLst>
            <pc:docMk/>
            <pc:sldMk cId="2257483969" sldId="295"/>
            <ac:spMk id="2" creationId="{F3D79F49-2DB6-9D92-C41E-65620E914BBA}"/>
          </ac:spMkLst>
        </pc:spChg>
        <pc:spChg chg="del">
          <ac:chgData name="민서 오" userId="7d89e7b822021c56" providerId="LiveId" clId="{B85301CE-5477-420D-98B8-2A5B4FD7B43E}" dt="2024-08-22T02:16:20.613" v="2326" actId="478"/>
          <ac:spMkLst>
            <pc:docMk/>
            <pc:sldMk cId="2257483969" sldId="295"/>
            <ac:spMk id="3" creationId="{E5692039-FA5A-E83A-57E8-26EFB62BC853}"/>
          </ac:spMkLst>
        </pc:spChg>
        <pc:spChg chg="add mod">
          <ac:chgData name="민서 오" userId="7d89e7b822021c56" providerId="LiveId" clId="{B85301CE-5477-420D-98B8-2A5B4FD7B43E}" dt="2024-08-22T02:17:56.238" v="2377" actId="164"/>
          <ac:spMkLst>
            <pc:docMk/>
            <pc:sldMk cId="2257483969" sldId="295"/>
            <ac:spMk id="6" creationId="{351E726A-4FAD-C283-4759-F8B2D031E8ED}"/>
          </ac:spMkLst>
        </pc:spChg>
        <pc:spChg chg="add mod">
          <ac:chgData name="민서 오" userId="7d89e7b822021c56" providerId="LiveId" clId="{B85301CE-5477-420D-98B8-2A5B4FD7B43E}" dt="2024-08-22T02:17:56.238" v="2377" actId="164"/>
          <ac:spMkLst>
            <pc:docMk/>
            <pc:sldMk cId="2257483969" sldId="295"/>
            <ac:spMk id="7" creationId="{FF5B9E16-2468-E8D8-C960-D0B89D92B754}"/>
          </ac:spMkLst>
        </pc:spChg>
        <pc:spChg chg="add mod ord">
          <ac:chgData name="민서 오" userId="7d89e7b822021c56" providerId="LiveId" clId="{B85301CE-5477-420D-98B8-2A5B4FD7B43E}" dt="2024-08-22T02:21:29.128" v="2652" actId="14100"/>
          <ac:spMkLst>
            <pc:docMk/>
            <pc:sldMk cId="2257483969" sldId="295"/>
            <ac:spMk id="19" creationId="{815DE508-36E4-DCBB-DFD5-EC8FA54F5190}"/>
          </ac:spMkLst>
        </pc:spChg>
        <pc:spChg chg="add mod ord">
          <ac:chgData name="민서 오" userId="7d89e7b822021c56" providerId="LiveId" clId="{B85301CE-5477-420D-98B8-2A5B4FD7B43E}" dt="2024-08-22T02:25:37.052" v="2703" actId="1076"/>
          <ac:spMkLst>
            <pc:docMk/>
            <pc:sldMk cId="2257483969" sldId="295"/>
            <ac:spMk id="20" creationId="{6CC4F26E-B188-4F42-A1CA-8A83B7D8EA40}"/>
          </ac:spMkLst>
        </pc:spChg>
        <pc:spChg chg="add mod">
          <ac:chgData name="민서 오" userId="7d89e7b822021c56" providerId="LiveId" clId="{B85301CE-5477-420D-98B8-2A5B4FD7B43E}" dt="2024-08-22T02:36:10.068" v="2705" actId="13926"/>
          <ac:spMkLst>
            <pc:docMk/>
            <pc:sldMk cId="2257483969" sldId="295"/>
            <ac:spMk id="36" creationId="{7818BFA1-486E-E50C-7D4A-EFE7ECBC81B5}"/>
          </ac:spMkLst>
        </pc:spChg>
        <pc:spChg chg="add del mod">
          <ac:chgData name="민서 오" userId="7d89e7b822021c56" providerId="LiveId" clId="{B85301CE-5477-420D-98B8-2A5B4FD7B43E}" dt="2024-08-22T02:19:26.782" v="2432" actId="478"/>
          <ac:spMkLst>
            <pc:docMk/>
            <pc:sldMk cId="2257483969" sldId="295"/>
            <ac:spMk id="38" creationId="{784296FD-34F3-9812-F003-1626A678EAED}"/>
          </ac:spMkLst>
        </pc:spChg>
        <pc:spChg chg="add mod">
          <ac:chgData name="민서 오" userId="7d89e7b822021c56" providerId="LiveId" clId="{B85301CE-5477-420D-98B8-2A5B4FD7B43E}" dt="2024-08-22T02:19:45.425" v="2437" actId="14100"/>
          <ac:spMkLst>
            <pc:docMk/>
            <pc:sldMk cId="2257483969" sldId="295"/>
            <ac:spMk id="39" creationId="{29DCED37-986D-0C4B-4F75-3D562F6FFA24}"/>
          </ac:spMkLst>
        </pc:spChg>
        <pc:spChg chg="add mod">
          <ac:chgData name="민서 오" userId="7d89e7b822021c56" providerId="LiveId" clId="{B85301CE-5477-420D-98B8-2A5B4FD7B43E}" dt="2024-08-22T02:19:48.836" v="2439" actId="1076"/>
          <ac:spMkLst>
            <pc:docMk/>
            <pc:sldMk cId="2257483969" sldId="295"/>
            <ac:spMk id="40" creationId="{B38F3940-C1F2-D315-E79C-486DB2356A14}"/>
          </ac:spMkLst>
        </pc:spChg>
        <pc:spChg chg="add mod">
          <ac:chgData name="민서 오" userId="7d89e7b822021c56" providerId="LiveId" clId="{B85301CE-5477-420D-98B8-2A5B4FD7B43E}" dt="2024-08-22T02:21:52.639" v="2666"/>
          <ac:spMkLst>
            <pc:docMk/>
            <pc:sldMk cId="2257483969" sldId="295"/>
            <ac:spMk id="41" creationId="{458EA232-0247-02BE-5D15-331193F6094A}"/>
          </ac:spMkLst>
        </pc:spChg>
        <pc:spChg chg="add mod">
          <ac:chgData name="민서 오" userId="7d89e7b822021c56" providerId="LiveId" clId="{B85301CE-5477-420D-98B8-2A5B4FD7B43E}" dt="2024-08-22T02:22:09.408" v="2702" actId="1076"/>
          <ac:spMkLst>
            <pc:docMk/>
            <pc:sldMk cId="2257483969" sldId="295"/>
            <ac:spMk id="42" creationId="{8A663C89-2C6A-D5C6-8FFB-3F6C8A545254}"/>
          </ac:spMkLst>
        </pc:spChg>
        <pc:grpChg chg="add mod">
          <ac:chgData name="민서 오" userId="7d89e7b822021c56" providerId="LiveId" clId="{B85301CE-5477-420D-98B8-2A5B4FD7B43E}" dt="2024-08-22T02:18:45.535" v="2402" actId="1076"/>
          <ac:grpSpMkLst>
            <pc:docMk/>
            <pc:sldMk cId="2257483969" sldId="295"/>
            <ac:grpSpMk id="4" creationId="{15F41DF3-6B30-0A21-D966-B32BA281F958}"/>
          </ac:grpSpMkLst>
        </pc:grpChg>
        <pc:grpChg chg="add mod">
          <ac:chgData name="민서 오" userId="7d89e7b822021c56" providerId="LiveId" clId="{B85301CE-5477-420D-98B8-2A5B4FD7B43E}" dt="2024-08-22T02:17:56.238" v="2377" actId="164"/>
          <ac:grpSpMkLst>
            <pc:docMk/>
            <pc:sldMk cId="2257483969" sldId="295"/>
            <ac:grpSpMk id="5" creationId="{D6AA548F-5221-74C4-A229-A7EA058AF71F}"/>
          </ac:grpSpMkLst>
        </pc:grpChg>
        <pc:grpChg chg="add del mod">
          <ac:chgData name="민서 오" userId="7d89e7b822021c56" providerId="LiveId" clId="{B85301CE-5477-420D-98B8-2A5B4FD7B43E}" dt="2024-08-22T02:17:06.337" v="2346" actId="478"/>
          <ac:grpSpMkLst>
            <pc:docMk/>
            <pc:sldMk cId="2257483969" sldId="295"/>
            <ac:grpSpMk id="12" creationId="{0085C74C-DCB2-FE25-8DE0-5684A3FD10F9}"/>
          </ac:grpSpMkLst>
        </pc:grpChg>
        <pc:grpChg chg="add del mod ord">
          <ac:chgData name="민서 오" userId="7d89e7b822021c56" providerId="LiveId" clId="{B85301CE-5477-420D-98B8-2A5B4FD7B43E}" dt="2024-08-22T02:18:09.969" v="2384" actId="478"/>
          <ac:grpSpMkLst>
            <pc:docMk/>
            <pc:sldMk cId="2257483969" sldId="295"/>
            <ac:grpSpMk id="21" creationId="{4C46956D-78BD-C86C-C3F6-34EAB761F75F}"/>
          </ac:grpSpMkLst>
        </pc:grpChg>
        <pc:grpChg chg="add mod">
          <ac:chgData name="민서 오" userId="7d89e7b822021c56" providerId="LiveId" clId="{B85301CE-5477-420D-98B8-2A5B4FD7B43E}" dt="2024-08-22T02:17:56.238" v="2377" actId="164"/>
          <ac:grpSpMkLst>
            <pc:docMk/>
            <pc:sldMk cId="2257483969" sldId="295"/>
            <ac:grpSpMk id="28" creationId="{C237DF8A-5A52-4492-537F-48A8A625870F}"/>
          </ac:grpSpMkLst>
        </pc:grpChg>
        <pc:grpChg chg="add del mod">
          <ac:chgData name="민서 오" userId="7d89e7b822021c56" providerId="LiveId" clId="{B85301CE-5477-420D-98B8-2A5B4FD7B43E}" dt="2024-08-22T02:18:17.114" v="2388" actId="478"/>
          <ac:grpSpMkLst>
            <pc:docMk/>
            <pc:sldMk cId="2257483969" sldId="295"/>
            <ac:grpSpMk id="29" creationId="{3E11AA6B-95AA-F20D-0F55-B1D9BBBCAF03}"/>
          </ac:grpSpMkLst>
        </pc:grpChg>
        <pc:picChg chg="add mod">
          <ac:chgData name="민서 오" userId="7d89e7b822021c56" providerId="LiveId" clId="{B85301CE-5477-420D-98B8-2A5B4FD7B43E}" dt="2024-08-22T02:17:56.238" v="2377" actId="164"/>
          <ac:picMkLst>
            <pc:docMk/>
            <pc:sldMk cId="2257483969" sldId="295"/>
            <ac:picMk id="8" creationId="{A1C14C32-D837-FBC6-2047-4A9EFC49FCDD}"/>
          </ac:picMkLst>
        </pc:picChg>
        <pc:picChg chg="add mod">
          <ac:chgData name="민서 오" userId="7d89e7b822021c56" providerId="LiveId" clId="{B85301CE-5477-420D-98B8-2A5B4FD7B43E}" dt="2024-08-22T02:17:56.238" v="2377" actId="164"/>
          <ac:picMkLst>
            <pc:docMk/>
            <pc:sldMk cId="2257483969" sldId="295"/>
            <ac:picMk id="9" creationId="{0C32E3CE-A1E8-8A97-FE9F-A207CB5F77A9}"/>
          </ac:picMkLst>
        </pc:picChg>
        <pc:picChg chg="add mod">
          <ac:chgData name="민서 오" userId="7d89e7b822021c56" providerId="LiveId" clId="{B85301CE-5477-420D-98B8-2A5B4FD7B43E}" dt="2024-08-22T02:17:56.238" v="2377" actId="164"/>
          <ac:picMkLst>
            <pc:docMk/>
            <pc:sldMk cId="2257483969" sldId="295"/>
            <ac:picMk id="10" creationId="{AAF9CE01-E5BF-BABB-108C-48A97605E2DD}"/>
          </ac:picMkLst>
        </pc:picChg>
        <pc:picChg chg="add mod">
          <ac:chgData name="민서 오" userId="7d89e7b822021c56" providerId="LiveId" clId="{B85301CE-5477-420D-98B8-2A5B4FD7B43E}" dt="2024-08-22T02:17:56.238" v="2377" actId="164"/>
          <ac:picMkLst>
            <pc:docMk/>
            <pc:sldMk cId="2257483969" sldId="295"/>
            <ac:picMk id="11" creationId="{6A4F669F-6461-2DBD-8123-CDB398C4BF94}"/>
          </ac:picMkLst>
        </pc:picChg>
        <pc:picChg chg="mod">
          <ac:chgData name="민서 오" userId="7d89e7b822021c56" providerId="LiveId" clId="{B85301CE-5477-420D-98B8-2A5B4FD7B43E}" dt="2024-08-22T02:16:33.092" v="2328"/>
          <ac:picMkLst>
            <pc:docMk/>
            <pc:sldMk cId="2257483969" sldId="295"/>
            <ac:picMk id="13" creationId="{3145E4C6-3737-E785-912F-E61B67A5ACA3}"/>
          </ac:picMkLst>
        </pc:picChg>
        <pc:picChg chg="mod">
          <ac:chgData name="민서 오" userId="7d89e7b822021c56" providerId="LiveId" clId="{B85301CE-5477-420D-98B8-2A5B4FD7B43E}" dt="2024-08-22T02:16:33.092" v="2328"/>
          <ac:picMkLst>
            <pc:docMk/>
            <pc:sldMk cId="2257483969" sldId="295"/>
            <ac:picMk id="14" creationId="{D04212B5-E0C2-FA97-2D80-C4C5D22B8188}"/>
          </ac:picMkLst>
        </pc:picChg>
        <pc:picChg chg="del mod">
          <ac:chgData name="민서 오" userId="7d89e7b822021c56" providerId="LiveId" clId="{B85301CE-5477-420D-98B8-2A5B4FD7B43E}" dt="2024-08-22T02:16:38.424" v="2330" actId="478"/>
          <ac:picMkLst>
            <pc:docMk/>
            <pc:sldMk cId="2257483969" sldId="295"/>
            <ac:picMk id="15" creationId="{090AF697-87BF-E35A-2EB2-544F4B44D878}"/>
          </ac:picMkLst>
        </pc:picChg>
        <pc:picChg chg="del mod">
          <ac:chgData name="민서 오" userId="7d89e7b822021c56" providerId="LiveId" clId="{B85301CE-5477-420D-98B8-2A5B4FD7B43E}" dt="2024-08-22T02:16:37.229" v="2329" actId="478"/>
          <ac:picMkLst>
            <pc:docMk/>
            <pc:sldMk cId="2257483969" sldId="295"/>
            <ac:picMk id="16" creationId="{4FC4A80F-D921-A6CB-312C-94BDB67A4B30}"/>
          </ac:picMkLst>
        </pc:picChg>
        <pc:picChg chg="mod">
          <ac:chgData name="민서 오" userId="7d89e7b822021c56" providerId="LiveId" clId="{B85301CE-5477-420D-98B8-2A5B4FD7B43E}" dt="2024-08-22T02:16:33.092" v="2328"/>
          <ac:picMkLst>
            <pc:docMk/>
            <pc:sldMk cId="2257483969" sldId="295"/>
            <ac:picMk id="17" creationId="{A3ECD0E0-EC68-1C20-7CDF-C6FA7AFC60DA}"/>
          </ac:picMkLst>
        </pc:picChg>
        <pc:picChg chg="mod">
          <ac:chgData name="민서 오" userId="7d89e7b822021c56" providerId="LiveId" clId="{B85301CE-5477-420D-98B8-2A5B4FD7B43E}" dt="2024-08-22T02:16:33.092" v="2328"/>
          <ac:picMkLst>
            <pc:docMk/>
            <pc:sldMk cId="2257483969" sldId="295"/>
            <ac:picMk id="18" creationId="{0ECD18BE-E749-C1D9-28E6-8C30FD9AAEC2}"/>
          </ac:picMkLst>
        </pc:picChg>
        <pc:picChg chg="mod">
          <ac:chgData name="민서 오" userId="7d89e7b822021c56" providerId="LiveId" clId="{B85301CE-5477-420D-98B8-2A5B4FD7B43E}" dt="2024-08-22T02:17:56.238" v="2377" actId="164"/>
          <ac:picMkLst>
            <pc:docMk/>
            <pc:sldMk cId="2257483969" sldId="295"/>
            <ac:picMk id="22" creationId="{38A8DB5E-DBE8-4E5D-E3B2-FE4D9756364D}"/>
          </ac:picMkLst>
        </pc:picChg>
        <pc:picChg chg="mod">
          <ac:chgData name="민서 오" userId="7d89e7b822021c56" providerId="LiveId" clId="{B85301CE-5477-420D-98B8-2A5B4FD7B43E}" dt="2024-08-22T02:17:56.238" v="2377" actId="164"/>
          <ac:picMkLst>
            <pc:docMk/>
            <pc:sldMk cId="2257483969" sldId="295"/>
            <ac:picMk id="23" creationId="{42FDDD1B-65A0-7359-8A9B-7284131643D5}"/>
          </ac:picMkLst>
        </pc:picChg>
        <pc:picChg chg="add del mod">
          <ac:chgData name="민서 오" userId="7d89e7b822021c56" providerId="LiveId" clId="{B85301CE-5477-420D-98B8-2A5B4FD7B43E}" dt="2024-08-22T02:17:56.629" v="2378" actId="478"/>
          <ac:picMkLst>
            <pc:docMk/>
            <pc:sldMk cId="2257483969" sldId="295"/>
            <ac:picMk id="24" creationId="{6EA0DC06-4E05-9042-8683-CD7056D5491C}"/>
          </ac:picMkLst>
        </pc:picChg>
        <pc:picChg chg="add del mod">
          <ac:chgData name="민서 오" userId="7d89e7b822021c56" providerId="LiveId" clId="{B85301CE-5477-420D-98B8-2A5B4FD7B43E}" dt="2024-08-22T02:17:58.771" v="2379" actId="478"/>
          <ac:picMkLst>
            <pc:docMk/>
            <pc:sldMk cId="2257483969" sldId="295"/>
            <ac:picMk id="25" creationId="{20751F9C-7D58-327A-A1DC-562302FDBBED}"/>
          </ac:picMkLst>
        </pc:picChg>
        <pc:picChg chg="mod">
          <ac:chgData name="민서 오" userId="7d89e7b822021c56" providerId="LiveId" clId="{B85301CE-5477-420D-98B8-2A5B4FD7B43E}" dt="2024-08-22T02:17:56.238" v="2377" actId="164"/>
          <ac:picMkLst>
            <pc:docMk/>
            <pc:sldMk cId="2257483969" sldId="295"/>
            <ac:picMk id="26" creationId="{BA2B0CD9-2E82-64B2-D12B-80F7A3719FDB}"/>
          </ac:picMkLst>
        </pc:picChg>
        <pc:picChg chg="mod">
          <ac:chgData name="민서 오" userId="7d89e7b822021c56" providerId="LiveId" clId="{B85301CE-5477-420D-98B8-2A5B4FD7B43E}" dt="2024-08-22T02:17:56.238" v="2377" actId="164"/>
          <ac:picMkLst>
            <pc:docMk/>
            <pc:sldMk cId="2257483969" sldId="295"/>
            <ac:picMk id="27" creationId="{6D8B1872-F064-E12A-48B5-6964A93D5605}"/>
          </ac:picMkLst>
        </pc:picChg>
        <pc:picChg chg="mod">
          <ac:chgData name="민서 오" userId="7d89e7b822021c56" providerId="LiveId" clId="{B85301CE-5477-420D-98B8-2A5B4FD7B43E}" dt="2024-08-22T02:18:13.194" v="2385"/>
          <ac:picMkLst>
            <pc:docMk/>
            <pc:sldMk cId="2257483969" sldId="295"/>
            <ac:picMk id="30" creationId="{C081E0D0-35E2-3995-D4EF-578AD6629605}"/>
          </ac:picMkLst>
        </pc:picChg>
        <pc:picChg chg="mod">
          <ac:chgData name="민서 오" userId="7d89e7b822021c56" providerId="LiveId" clId="{B85301CE-5477-420D-98B8-2A5B4FD7B43E}" dt="2024-08-22T02:18:13.194" v="2385"/>
          <ac:picMkLst>
            <pc:docMk/>
            <pc:sldMk cId="2257483969" sldId="295"/>
            <ac:picMk id="31" creationId="{3C0A07FF-935B-836A-EEAD-BF5847ED7EB5}"/>
          </ac:picMkLst>
        </pc:picChg>
        <pc:picChg chg="del mod">
          <ac:chgData name="민서 오" userId="7d89e7b822021c56" providerId="LiveId" clId="{B85301CE-5477-420D-98B8-2A5B4FD7B43E}" dt="2024-08-22T02:18:18.099" v="2389" actId="478"/>
          <ac:picMkLst>
            <pc:docMk/>
            <pc:sldMk cId="2257483969" sldId="295"/>
            <ac:picMk id="32" creationId="{A51D4149-81F1-D9D1-C5EB-FD1DC87D1EDE}"/>
          </ac:picMkLst>
        </pc:picChg>
        <pc:picChg chg="del mod">
          <ac:chgData name="민서 오" userId="7d89e7b822021c56" providerId="LiveId" clId="{B85301CE-5477-420D-98B8-2A5B4FD7B43E}" dt="2024-08-22T02:18:15.347" v="2386" actId="478"/>
          <ac:picMkLst>
            <pc:docMk/>
            <pc:sldMk cId="2257483969" sldId="295"/>
            <ac:picMk id="33" creationId="{5D507A23-FCDD-A719-200C-3DD60090DAA0}"/>
          </ac:picMkLst>
        </pc:picChg>
        <pc:picChg chg="mod">
          <ac:chgData name="민서 오" userId="7d89e7b822021c56" providerId="LiveId" clId="{B85301CE-5477-420D-98B8-2A5B4FD7B43E}" dt="2024-08-22T02:18:13.194" v="2385"/>
          <ac:picMkLst>
            <pc:docMk/>
            <pc:sldMk cId="2257483969" sldId="295"/>
            <ac:picMk id="34" creationId="{170200B3-7CDD-9785-0318-1F8582E62D91}"/>
          </ac:picMkLst>
        </pc:picChg>
        <pc:picChg chg="mod">
          <ac:chgData name="민서 오" userId="7d89e7b822021c56" providerId="LiveId" clId="{B85301CE-5477-420D-98B8-2A5B4FD7B43E}" dt="2024-08-22T02:18:13.194" v="2385"/>
          <ac:picMkLst>
            <pc:docMk/>
            <pc:sldMk cId="2257483969" sldId="295"/>
            <ac:picMk id="35" creationId="{523FFDAE-ADC2-337C-E029-65240DBD32DE}"/>
          </ac:picMkLst>
        </pc:picChg>
        <pc:cxnChg chg="add mod">
          <ac:chgData name="민서 오" userId="7d89e7b822021c56" providerId="LiveId" clId="{B85301CE-5477-420D-98B8-2A5B4FD7B43E}" dt="2024-08-22T02:19:03.251" v="2403"/>
          <ac:cxnSpMkLst>
            <pc:docMk/>
            <pc:sldMk cId="2257483969" sldId="295"/>
            <ac:cxnSpMk id="37" creationId="{AA9237A2-4982-47A0-A109-CC60964C8788}"/>
          </ac:cxnSpMkLst>
        </pc:cxnChg>
      </pc:sldChg>
      <pc:sldChg chg="addSp delSp modSp new mod">
        <pc:chgData name="민서 오" userId="7d89e7b822021c56" providerId="LiveId" clId="{B85301CE-5477-420D-98B8-2A5B4FD7B43E}" dt="2024-08-22T07:41:24.998" v="3041" actId="20577"/>
        <pc:sldMkLst>
          <pc:docMk/>
          <pc:sldMk cId="1536616047" sldId="296"/>
        </pc:sldMkLst>
        <pc:spChg chg="del">
          <ac:chgData name="민서 오" userId="7d89e7b822021c56" providerId="LiveId" clId="{B85301CE-5477-420D-98B8-2A5B4FD7B43E}" dt="2024-08-22T07:28:33.171" v="2714" actId="478"/>
          <ac:spMkLst>
            <pc:docMk/>
            <pc:sldMk cId="1536616047" sldId="296"/>
            <ac:spMk id="2" creationId="{63F45C14-1811-A3C9-F8D5-F59A7F61307B}"/>
          </ac:spMkLst>
        </pc:spChg>
        <pc:spChg chg="del">
          <ac:chgData name="민서 오" userId="7d89e7b822021c56" providerId="LiveId" clId="{B85301CE-5477-420D-98B8-2A5B4FD7B43E}" dt="2024-08-22T07:28:33.171" v="2714" actId="478"/>
          <ac:spMkLst>
            <pc:docMk/>
            <pc:sldMk cId="1536616047" sldId="296"/>
            <ac:spMk id="3" creationId="{62DEF570-3FB7-AADC-C7D6-40E17769FE36}"/>
          </ac:spMkLst>
        </pc:spChg>
        <pc:spChg chg="add mod">
          <ac:chgData name="민서 오" userId="7d89e7b822021c56" providerId="LiveId" clId="{B85301CE-5477-420D-98B8-2A5B4FD7B43E}" dt="2024-08-22T07:28:58.839" v="2722" actId="13926"/>
          <ac:spMkLst>
            <pc:docMk/>
            <pc:sldMk cId="1536616047" sldId="296"/>
            <ac:spMk id="4" creationId="{E4160C23-FA58-0916-0BB8-7D80EEE715E4}"/>
          </ac:spMkLst>
        </pc:spChg>
        <pc:spChg chg="add mod">
          <ac:chgData name="민서 오" userId="7d89e7b822021c56" providerId="LiveId" clId="{B85301CE-5477-420D-98B8-2A5B4FD7B43E}" dt="2024-08-22T07:41:05.519" v="3024" actId="20577"/>
          <ac:spMkLst>
            <pc:docMk/>
            <pc:sldMk cId="1536616047" sldId="296"/>
            <ac:spMk id="32" creationId="{04F422D0-E7D4-C24D-DA4B-B8A7847C8CC1}"/>
          </ac:spMkLst>
        </pc:spChg>
        <pc:spChg chg="add mod">
          <ac:chgData name="민서 오" userId="7d89e7b822021c56" providerId="LiveId" clId="{B85301CE-5477-420D-98B8-2A5B4FD7B43E}" dt="2024-08-22T07:41:24.998" v="3041" actId="20577"/>
          <ac:spMkLst>
            <pc:docMk/>
            <pc:sldMk cId="1536616047" sldId="296"/>
            <ac:spMk id="33" creationId="{BA9CDB7B-9806-D72F-6FB2-E32E38A5AADA}"/>
          </ac:spMkLst>
        </pc:spChg>
        <pc:spChg chg="add mod">
          <ac:chgData name="민서 오" userId="7d89e7b822021c56" providerId="LiveId" clId="{B85301CE-5477-420D-98B8-2A5B4FD7B43E}" dt="2024-08-22T07:41:13.102" v="3027" actId="20577"/>
          <ac:spMkLst>
            <pc:docMk/>
            <pc:sldMk cId="1536616047" sldId="296"/>
            <ac:spMk id="34" creationId="{9E0F7CF9-C34B-C381-5D76-85D615408E30}"/>
          </ac:spMkLst>
        </pc:spChg>
        <pc:spChg chg="add mod">
          <ac:chgData name="민서 오" userId="7d89e7b822021c56" providerId="LiveId" clId="{B85301CE-5477-420D-98B8-2A5B4FD7B43E}" dt="2024-08-22T07:41:15.546" v="3030" actId="20577"/>
          <ac:spMkLst>
            <pc:docMk/>
            <pc:sldMk cId="1536616047" sldId="296"/>
            <ac:spMk id="35" creationId="{0786BEE3-C3AC-A3E1-9F65-34AC9364FCF4}"/>
          </ac:spMkLst>
        </pc:spChg>
        <pc:spChg chg="add mod">
          <ac:chgData name="민서 오" userId="7d89e7b822021c56" providerId="LiveId" clId="{B85301CE-5477-420D-98B8-2A5B4FD7B43E}" dt="2024-08-22T07:41:17.794" v="3034" actId="20577"/>
          <ac:spMkLst>
            <pc:docMk/>
            <pc:sldMk cId="1536616047" sldId="296"/>
            <ac:spMk id="36" creationId="{8FA1064D-17D4-B47F-4A31-6A5729568049}"/>
          </ac:spMkLst>
        </pc:spChg>
        <pc:grpChg chg="add mod">
          <ac:chgData name="민서 오" userId="7d89e7b822021c56" providerId="LiveId" clId="{B85301CE-5477-420D-98B8-2A5B4FD7B43E}" dt="2024-08-22T07:39:44.430" v="2984" actId="1076"/>
          <ac:grpSpMkLst>
            <pc:docMk/>
            <pc:sldMk cId="1536616047" sldId="296"/>
            <ac:grpSpMk id="14" creationId="{65D897A3-7B09-0135-86A2-C26C159CAB08}"/>
          </ac:grpSpMkLst>
        </pc:grpChg>
        <pc:grpChg chg="add mod">
          <ac:chgData name="민서 오" userId="7d89e7b822021c56" providerId="LiveId" clId="{B85301CE-5477-420D-98B8-2A5B4FD7B43E}" dt="2024-08-22T07:40:24.761" v="2992" actId="1076"/>
          <ac:grpSpMkLst>
            <pc:docMk/>
            <pc:sldMk cId="1536616047" sldId="296"/>
            <ac:grpSpMk id="24" creationId="{C4B309E3-C51D-4F7A-5F65-81A4D3288A4C}"/>
          </ac:grpSpMkLst>
        </pc:grpChg>
        <pc:grpChg chg="add mod">
          <ac:chgData name="민서 오" userId="7d89e7b822021c56" providerId="LiveId" clId="{B85301CE-5477-420D-98B8-2A5B4FD7B43E}" dt="2024-08-22T07:40:17.052" v="2989"/>
          <ac:grpSpMkLst>
            <pc:docMk/>
            <pc:sldMk cId="1536616047" sldId="296"/>
            <ac:grpSpMk id="26" creationId="{1E7CBCA0-BA02-2B29-2930-A4EB1197FCB5}"/>
          </ac:grpSpMkLst>
        </pc:grpChg>
        <pc:picChg chg="add mod">
          <ac:chgData name="민서 오" userId="7d89e7b822021c56" providerId="LiveId" clId="{B85301CE-5477-420D-98B8-2A5B4FD7B43E}" dt="2024-08-22T07:30:19.011" v="2751" actId="164"/>
          <ac:picMkLst>
            <pc:docMk/>
            <pc:sldMk cId="1536616047" sldId="296"/>
            <ac:picMk id="7" creationId="{8ADD7D82-FD4F-FA97-C01F-B5D8BE34AA31}"/>
          </ac:picMkLst>
        </pc:picChg>
        <pc:picChg chg="add mod">
          <ac:chgData name="민서 오" userId="7d89e7b822021c56" providerId="LiveId" clId="{B85301CE-5477-420D-98B8-2A5B4FD7B43E}" dt="2024-08-22T07:30:19.011" v="2751" actId="164"/>
          <ac:picMkLst>
            <pc:docMk/>
            <pc:sldMk cId="1536616047" sldId="296"/>
            <ac:picMk id="9" creationId="{2A0CDF46-ED43-A577-9E98-04249AA2DAFA}"/>
          </ac:picMkLst>
        </pc:picChg>
        <pc:picChg chg="add mod">
          <ac:chgData name="민서 오" userId="7d89e7b822021c56" providerId="LiveId" clId="{B85301CE-5477-420D-98B8-2A5B4FD7B43E}" dt="2024-08-22T07:30:19.011" v="2751" actId="164"/>
          <ac:picMkLst>
            <pc:docMk/>
            <pc:sldMk cId="1536616047" sldId="296"/>
            <ac:picMk id="11" creationId="{5E5E2A2E-BDD7-10DC-8365-C6104F48F925}"/>
          </ac:picMkLst>
        </pc:picChg>
        <pc:picChg chg="add mod">
          <ac:chgData name="민서 오" userId="7d89e7b822021c56" providerId="LiveId" clId="{B85301CE-5477-420D-98B8-2A5B4FD7B43E}" dt="2024-08-22T07:30:19.011" v="2751" actId="164"/>
          <ac:picMkLst>
            <pc:docMk/>
            <pc:sldMk cId="1536616047" sldId="296"/>
            <ac:picMk id="13" creationId="{63BD36EB-07FA-148F-7E18-BB7809BFD21D}"/>
          </ac:picMkLst>
        </pc:picChg>
        <pc:picChg chg="add mod">
          <ac:chgData name="민서 오" userId="7d89e7b822021c56" providerId="LiveId" clId="{B85301CE-5477-420D-98B8-2A5B4FD7B43E}" dt="2024-08-22T07:39:24.695" v="2978" actId="12788"/>
          <ac:picMkLst>
            <pc:docMk/>
            <pc:sldMk cId="1536616047" sldId="296"/>
            <ac:picMk id="16" creationId="{84DDA1AD-EA47-E12D-2EAB-7A6149989319}"/>
          </ac:picMkLst>
        </pc:picChg>
        <pc:picChg chg="add mod">
          <ac:chgData name="민서 오" userId="7d89e7b822021c56" providerId="LiveId" clId="{B85301CE-5477-420D-98B8-2A5B4FD7B43E}" dt="2024-08-22T07:39:24.695" v="2978" actId="12788"/>
          <ac:picMkLst>
            <pc:docMk/>
            <pc:sldMk cId="1536616047" sldId="296"/>
            <ac:picMk id="18" creationId="{A3C6711A-14B2-ED62-70E6-ADA45E39D4DA}"/>
          </ac:picMkLst>
        </pc:picChg>
        <pc:picChg chg="add mod">
          <ac:chgData name="민서 오" userId="7d89e7b822021c56" providerId="LiveId" clId="{B85301CE-5477-420D-98B8-2A5B4FD7B43E}" dt="2024-08-22T07:39:24.695" v="2978" actId="12788"/>
          <ac:picMkLst>
            <pc:docMk/>
            <pc:sldMk cId="1536616047" sldId="296"/>
            <ac:picMk id="20" creationId="{163D73D5-E486-11D4-CCD2-859AFDCD3249}"/>
          </ac:picMkLst>
        </pc:picChg>
        <pc:picChg chg="add mod">
          <ac:chgData name="민서 오" userId="7d89e7b822021c56" providerId="LiveId" clId="{B85301CE-5477-420D-98B8-2A5B4FD7B43E}" dt="2024-08-22T07:39:24.695" v="2978" actId="12788"/>
          <ac:picMkLst>
            <pc:docMk/>
            <pc:sldMk cId="1536616047" sldId="296"/>
            <ac:picMk id="22" creationId="{7F0E163A-8C7A-C40E-95D8-2A9760905830}"/>
          </ac:picMkLst>
        </pc:picChg>
        <pc:picChg chg="add mod">
          <ac:chgData name="민서 오" userId="7d89e7b822021c56" providerId="LiveId" clId="{B85301CE-5477-420D-98B8-2A5B4FD7B43E}" dt="2024-08-22T07:39:24.695" v="2978" actId="12788"/>
          <ac:picMkLst>
            <pc:docMk/>
            <pc:sldMk cId="1536616047" sldId="296"/>
            <ac:picMk id="23" creationId="{AAB1E9C7-3EE7-56DC-B1B0-E85277212BF4}"/>
          </ac:picMkLst>
        </pc:picChg>
        <pc:picChg chg="mod">
          <ac:chgData name="민서 오" userId="7d89e7b822021c56" providerId="LiveId" clId="{B85301CE-5477-420D-98B8-2A5B4FD7B43E}" dt="2024-08-22T07:40:17.052" v="2989"/>
          <ac:picMkLst>
            <pc:docMk/>
            <pc:sldMk cId="1536616047" sldId="296"/>
            <ac:picMk id="27" creationId="{45E769A0-FFCE-C700-55ED-ACEAFCE562BA}"/>
          </ac:picMkLst>
        </pc:picChg>
        <pc:picChg chg="mod">
          <ac:chgData name="민서 오" userId="7d89e7b822021c56" providerId="LiveId" clId="{B85301CE-5477-420D-98B8-2A5B4FD7B43E}" dt="2024-08-22T07:40:17.052" v="2989"/>
          <ac:picMkLst>
            <pc:docMk/>
            <pc:sldMk cId="1536616047" sldId="296"/>
            <ac:picMk id="28" creationId="{866CEB45-3128-D841-5A9B-1582EFF4C065}"/>
          </ac:picMkLst>
        </pc:picChg>
        <pc:picChg chg="mod">
          <ac:chgData name="민서 오" userId="7d89e7b822021c56" providerId="LiveId" clId="{B85301CE-5477-420D-98B8-2A5B4FD7B43E}" dt="2024-08-22T07:40:17.052" v="2989"/>
          <ac:picMkLst>
            <pc:docMk/>
            <pc:sldMk cId="1536616047" sldId="296"/>
            <ac:picMk id="29" creationId="{ABD1A05D-9F62-7C00-56C9-F222FD7DD1BF}"/>
          </ac:picMkLst>
        </pc:picChg>
        <pc:picChg chg="mod">
          <ac:chgData name="민서 오" userId="7d89e7b822021c56" providerId="LiveId" clId="{B85301CE-5477-420D-98B8-2A5B4FD7B43E}" dt="2024-08-22T07:40:17.052" v="2989"/>
          <ac:picMkLst>
            <pc:docMk/>
            <pc:sldMk cId="1536616047" sldId="296"/>
            <ac:picMk id="30" creationId="{89F8ABF6-A089-C77A-7E0F-18F97E15C0FA}"/>
          </ac:picMkLst>
        </pc:picChg>
        <pc:picChg chg="mod">
          <ac:chgData name="민서 오" userId="7d89e7b822021c56" providerId="LiveId" clId="{B85301CE-5477-420D-98B8-2A5B4FD7B43E}" dt="2024-08-22T07:40:17.052" v="2989"/>
          <ac:picMkLst>
            <pc:docMk/>
            <pc:sldMk cId="1536616047" sldId="296"/>
            <ac:picMk id="31" creationId="{FD304F1C-4750-6FF9-9FCC-085A1B882D2E}"/>
          </ac:picMkLst>
        </pc:picChg>
        <pc:cxnChg chg="add mod">
          <ac:chgData name="민서 오" userId="7d89e7b822021c56" providerId="LiveId" clId="{B85301CE-5477-420D-98B8-2A5B4FD7B43E}" dt="2024-08-22T07:37:59.953" v="2824" actId="14100"/>
          <ac:cxnSpMkLst>
            <pc:docMk/>
            <pc:sldMk cId="1536616047" sldId="296"/>
            <ac:cxnSpMk id="5" creationId="{7E97412C-FB93-E254-9D04-BBC8831F2112}"/>
          </ac:cxnSpMkLst>
        </pc:cxnChg>
      </pc:sldChg>
      <pc:sldChg chg="addSp delSp modSp new mod">
        <pc:chgData name="민서 오" userId="7d89e7b822021c56" providerId="LiveId" clId="{B85301CE-5477-420D-98B8-2A5B4FD7B43E}" dt="2024-08-22T07:42:35.675" v="3051" actId="20577"/>
        <pc:sldMkLst>
          <pc:docMk/>
          <pc:sldMk cId="503501097" sldId="297"/>
        </pc:sldMkLst>
        <pc:spChg chg="del">
          <ac:chgData name="민서 오" userId="7d89e7b822021c56" providerId="LiveId" clId="{B85301CE-5477-420D-98B8-2A5B4FD7B43E}" dt="2024-08-22T07:28:29.888" v="2713" actId="478"/>
          <ac:spMkLst>
            <pc:docMk/>
            <pc:sldMk cId="503501097" sldId="297"/>
            <ac:spMk id="2" creationId="{0DF7BCBE-0057-3F38-9863-950D8C9104EB}"/>
          </ac:spMkLst>
        </pc:spChg>
        <pc:spChg chg="del">
          <ac:chgData name="민서 오" userId="7d89e7b822021c56" providerId="LiveId" clId="{B85301CE-5477-420D-98B8-2A5B4FD7B43E}" dt="2024-08-22T07:28:29.888" v="2713" actId="478"/>
          <ac:spMkLst>
            <pc:docMk/>
            <pc:sldMk cId="503501097" sldId="297"/>
            <ac:spMk id="3" creationId="{4364E4BC-4D98-9CBA-4704-3EC07FFE16FB}"/>
          </ac:spMkLst>
        </pc:spChg>
        <pc:spChg chg="add mod">
          <ac:chgData name="민서 오" userId="7d89e7b822021c56" providerId="LiveId" clId="{B85301CE-5477-420D-98B8-2A5B4FD7B43E}" dt="2024-08-22T07:42:35.675" v="3051" actId="20577"/>
          <ac:spMkLst>
            <pc:docMk/>
            <pc:sldMk cId="503501097" sldId="297"/>
            <ac:spMk id="4" creationId="{7C7EE444-A2FD-BBC9-4CCF-EE5B30E9531A}"/>
          </ac:spMkLst>
        </pc:spChg>
        <pc:spChg chg="add mod">
          <ac:chgData name="민서 오" userId="7d89e7b822021c56" providerId="LiveId" clId="{B85301CE-5477-420D-98B8-2A5B4FD7B43E}" dt="2024-08-22T07:41:29.175" v="3042"/>
          <ac:spMkLst>
            <pc:docMk/>
            <pc:sldMk cId="503501097" sldId="297"/>
            <ac:spMk id="24" creationId="{0E0E720A-C558-4198-D426-7468EEED3FD0}"/>
          </ac:spMkLst>
        </pc:spChg>
        <pc:spChg chg="add mod">
          <ac:chgData name="민서 오" userId="7d89e7b822021c56" providerId="LiveId" clId="{B85301CE-5477-420D-98B8-2A5B4FD7B43E}" dt="2024-08-22T07:41:29.175" v="3042"/>
          <ac:spMkLst>
            <pc:docMk/>
            <pc:sldMk cId="503501097" sldId="297"/>
            <ac:spMk id="25" creationId="{AA2FE082-3FE4-B388-1FBF-DADFCD4E23A8}"/>
          </ac:spMkLst>
        </pc:spChg>
        <pc:spChg chg="add mod">
          <ac:chgData name="민서 오" userId="7d89e7b822021c56" providerId="LiveId" clId="{B85301CE-5477-420D-98B8-2A5B4FD7B43E}" dt="2024-08-22T07:41:29.175" v="3042"/>
          <ac:spMkLst>
            <pc:docMk/>
            <pc:sldMk cId="503501097" sldId="297"/>
            <ac:spMk id="26" creationId="{2BEAFC4E-7450-B97A-B109-A8A4868F0295}"/>
          </ac:spMkLst>
        </pc:spChg>
        <pc:spChg chg="add mod">
          <ac:chgData name="민서 오" userId="7d89e7b822021c56" providerId="LiveId" clId="{B85301CE-5477-420D-98B8-2A5B4FD7B43E}" dt="2024-08-22T07:41:29.175" v="3042"/>
          <ac:spMkLst>
            <pc:docMk/>
            <pc:sldMk cId="503501097" sldId="297"/>
            <ac:spMk id="27" creationId="{DB7DF64F-CEEC-9FB6-DE9F-213EBA7840DB}"/>
          </ac:spMkLst>
        </pc:spChg>
        <pc:spChg chg="add mod">
          <ac:chgData name="민서 오" userId="7d89e7b822021c56" providerId="LiveId" clId="{B85301CE-5477-420D-98B8-2A5B4FD7B43E}" dt="2024-08-22T07:41:29.175" v="3042"/>
          <ac:spMkLst>
            <pc:docMk/>
            <pc:sldMk cId="503501097" sldId="297"/>
            <ac:spMk id="28" creationId="{F363E2BD-8891-4E43-FBD6-5803F143577D}"/>
          </ac:spMkLst>
        </pc:spChg>
        <pc:grpChg chg="add mod">
          <ac:chgData name="민서 오" userId="7d89e7b822021c56" providerId="LiveId" clId="{B85301CE-5477-420D-98B8-2A5B4FD7B43E}" dt="2024-08-22T07:39:54.860" v="2987" actId="1076"/>
          <ac:grpSpMkLst>
            <pc:docMk/>
            <pc:sldMk cId="503501097" sldId="297"/>
            <ac:grpSpMk id="17" creationId="{27B8BA06-2BC3-FFBD-6C0A-5ABEBB5368CE}"/>
          </ac:grpSpMkLst>
        </pc:grpChg>
        <pc:grpChg chg="add mod">
          <ac:chgData name="민서 오" userId="7d89e7b822021c56" providerId="LiveId" clId="{B85301CE-5477-420D-98B8-2A5B4FD7B43E}" dt="2024-08-22T07:39:57.089" v="2988"/>
          <ac:grpSpMkLst>
            <pc:docMk/>
            <pc:sldMk cId="503501097" sldId="297"/>
            <ac:grpSpMk id="18" creationId="{6AECE5A8-CBA6-80C2-23B6-EB0E1663884F}"/>
          </ac:grpSpMkLst>
        </pc:grpChg>
        <pc:picChg chg="add mod">
          <ac:chgData name="민서 오" userId="7d89e7b822021c56" providerId="LiveId" clId="{B85301CE-5477-420D-98B8-2A5B4FD7B43E}" dt="2024-08-22T07:31:48.875" v="2784" actId="164"/>
          <ac:picMkLst>
            <pc:docMk/>
            <pc:sldMk cId="503501097" sldId="297"/>
            <ac:picMk id="7" creationId="{5F7D9E1A-E4FE-1A4F-E21A-623C30C0D4F9}"/>
          </ac:picMkLst>
        </pc:picChg>
        <pc:picChg chg="add mod">
          <ac:chgData name="민서 오" userId="7d89e7b822021c56" providerId="LiveId" clId="{B85301CE-5477-420D-98B8-2A5B4FD7B43E}" dt="2024-08-22T07:31:48.875" v="2784" actId="164"/>
          <ac:picMkLst>
            <pc:docMk/>
            <pc:sldMk cId="503501097" sldId="297"/>
            <ac:picMk id="9" creationId="{52A32FDD-DE9B-6896-3E51-F9AD7CC153CC}"/>
          </ac:picMkLst>
        </pc:picChg>
        <pc:picChg chg="add mod">
          <ac:chgData name="민서 오" userId="7d89e7b822021c56" providerId="LiveId" clId="{B85301CE-5477-420D-98B8-2A5B4FD7B43E}" dt="2024-08-22T07:31:48.875" v="2784" actId="164"/>
          <ac:picMkLst>
            <pc:docMk/>
            <pc:sldMk cId="503501097" sldId="297"/>
            <ac:picMk id="11" creationId="{D32B9205-11DB-7A28-23C2-E2A8AAC176AE}"/>
          </ac:picMkLst>
        </pc:picChg>
        <pc:picChg chg="add mod">
          <ac:chgData name="민서 오" userId="7d89e7b822021c56" providerId="LiveId" clId="{B85301CE-5477-420D-98B8-2A5B4FD7B43E}" dt="2024-08-22T07:31:48.875" v="2784" actId="164"/>
          <ac:picMkLst>
            <pc:docMk/>
            <pc:sldMk cId="503501097" sldId="297"/>
            <ac:picMk id="13" creationId="{3F855A85-8E1C-4511-C99C-33CA261A2193}"/>
          </ac:picMkLst>
        </pc:picChg>
        <pc:picChg chg="add mod">
          <ac:chgData name="민서 오" userId="7d89e7b822021c56" providerId="LiveId" clId="{B85301CE-5477-420D-98B8-2A5B4FD7B43E}" dt="2024-08-22T07:31:25.209" v="2778" actId="571"/>
          <ac:picMkLst>
            <pc:docMk/>
            <pc:sldMk cId="503501097" sldId="297"/>
            <ac:picMk id="14" creationId="{652712CF-471F-C9A2-4088-E669637C8058}"/>
          </ac:picMkLst>
        </pc:picChg>
        <pc:picChg chg="add mod">
          <ac:chgData name="민서 오" userId="7d89e7b822021c56" providerId="LiveId" clId="{B85301CE-5477-420D-98B8-2A5B4FD7B43E}" dt="2024-08-22T07:31:25.209" v="2778" actId="571"/>
          <ac:picMkLst>
            <pc:docMk/>
            <pc:sldMk cId="503501097" sldId="297"/>
            <ac:picMk id="15" creationId="{95FE72BE-A3B5-7799-5345-2375AF2A8617}"/>
          </ac:picMkLst>
        </pc:picChg>
        <pc:picChg chg="add mod">
          <ac:chgData name="민서 오" userId="7d89e7b822021c56" providerId="LiveId" clId="{B85301CE-5477-420D-98B8-2A5B4FD7B43E}" dt="2024-08-22T07:31:25.209" v="2778" actId="571"/>
          <ac:picMkLst>
            <pc:docMk/>
            <pc:sldMk cId="503501097" sldId="297"/>
            <ac:picMk id="16" creationId="{91628DF1-1AC9-B930-0B7B-E02EDD638196}"/>
          </ac:picMkLst>
        </pc:picChg>
        <pc:picChg chg="mod">
          <ac:chgData name="민서 오" userId="7d89e7b822021c56" providerId="LiveId" clId="{B85301CE-5477-420D-98B8-2A5B4FD7B43E}" dt="2024-08-22T07:39:57.089" v="2988"/>
          <ac:picMkLst>
            <pc:docMk/>
            <pc:sldMk cId="503501097" sldId="297"/>
            <ac:picMk id="19" creationId="{FBE7B7A7-2D2D-BC4C-7AAD-3A608B42B910}"/>
          </ac:picMkLst>
        </pc:picChg>
        <pc:picChg chg="mod">
          <ac:chgData name="민서 오" userId="7d89e7b822021c56" providerId="LiveId" clId="{B85301CE-5477-420D-98B8-2A5B4FD7B43E}" dt="2024-08-22T07:39:57.089" v="2988"/>
          <ac:picMkLst>
            <pc:docMk/>
            <pc:sldMk cId="503501097" sldId="297"/>
            <ac:picMk id="20" creationId="{9D93E33D-C043-1B26-F1F1-C124D26BC16D}"/>
          </ac:picMkLst>
        </pc:picChg>
        <pc:picChg chg="mod">
          <ac:chgData name="민서 오" userId="7d89e7b822021c56" providerId="LiveId" clId="{B85301CE-5477-420D-98B8-2A5B4FD7B43E}" dt="2024-08-22T07:39:57.089" v="2988"/>
          <ac:picMkLst>
            <pc:docMk/>
            <pc:sldMk cId="503501097" sldId="297"/>
            <ac:picMk id="21" creationId="{75D1F388-0F89-3F00-56A7-8769E1A543EC}"/>
          </ac:picMkLst>
        </pc:picChg>
        <pc:picChg chg="mod">
          <ac:chgData name="민서 오" userId="7d89e7b822021c56" providerId="LiveId" clId="{B85301CE-5477-420D-98B8-2A5B4FD7B43E}" dt="2024-08-22T07:39:57.089" v="2988"/>
          <ac:picMkLst>
            <pc:docMk/>
            <pc:sldMk cId="503501097" sldId="297"/>
            <ac:picMk id="22" creationId="{CE609A46-D934-8925-E491-270931567392}"/>
          </ac:picMkLst>
        </pc:picChg>
        <pc:picChg chg="mod">
          <ac:chgData name="민서 오" userId="7d89e7b822021c56" providerId="LiveId" clId="{B85301CE-5477-420D-98B8-2A5B4FD7B43E}" dt="2024-08-22T07:39:57.089" v="2988"/>
          <ac:picMkLst>
            <pc:docMk/>
            <pc:sldMk cId="503501097" sldId="297"/>
            <ac:picMk id="23" creationId="{03C2F485-90B8-641C-2BA2-65A081E84030}"/>
          </ac:picMkLst>
        </pc:picChg>
        <pc:cxnChg chg="add mod">
          <ac:chgData name="민서 오" userId="7d89e7b822021c56" providerId="LiveId" clId="{B85301CE-5477-420D-98B8-2A5B4FD7B43E}" dt="2024-08-22T07:28:46.124" v="2716"/>
          <ac:cxnSpMkLst>
            <pc:docMk/>
            <pc:sldMk cId="503501097" sldId="297"/>
            <ac:cxnSpMk id="5" creationId="{60A0D42F-0E67-B398-1703-749E28FDFA6C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B06AC-3BE8-D7B6-790B-9D4F19FA9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06A98-5DAF-1E4B-F82D-A616C435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547DF-8F7F-CC21-CBC3-DAE3761D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DF91B-B226-EB64-8695-716C30C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27A62-CF12-B1F5-E18B-C76297DA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5E04-12CE-3E94-0311-FC28885A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B935-CA70-F099-849C-A7F37FBC1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66DAE-F776-9CF1-CC77-A75C9C60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604A3-FB3E-903A-F623-037F5AD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23754-1595-ECBB-3E86-325D1D7B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9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02C2A-2527-7269-7EBD-7624676B9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7C7BB-F81B-CFBD-1310-02AF1AB8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79B12-F978-C5B6-DE77-B046C11E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3E301-B427-00E1-162D-9EF43406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B0193-9E06-8C08-A302-2293A47B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96C02-A0BA-42DD-1643-A296116D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32522-943E-61B3-70D4-88813310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6753C-20CE-5CF3-DBEE-23417F4A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29472-F5B2-942F-50CC-333CB776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94643-1F10-D0EC-8939-01964115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0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DDEE-921B-2519-196F-EEBADB53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08DAC-BBFE-1B03-072C-9228CF63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595FC-2E89-9B1E-0528-4A37B769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0A780-B363-0D59-D79C-EED1852B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750E7-FFC2-65AC-5C5C-EF26163F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8320-725C-AA14-A395-974D084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7653-487D-74D1-AE55-415BDE19A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75876-7445-579B-F9B0-CCDD1D841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7316B-0E92-78A3-C471-0A12843C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79FD0-70F6-55B2-FF39-34D62EA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B5207-2191-0E90-90E0-B83040C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85D-9806-6ABC-BD2C-9DDF26E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C1116-53A8-A618-CAD1-8B09DA292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9DE01-D5D0-7AA0-292C-550584CC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5E6816-7A41-744E-7893-D7A61FB02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15C668-C7E3-D990-C20C-199DB294C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97E58-5336-4252-C251-E6C57F0C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1F9FDC-F2E7-9C1B-7EEB-035BB012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BA1152-BC70-F85B-3A80-0244DCF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88040-EC4A-9C36-31F4-5476CB0B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0C644-B9FF-ACCE-0ECC-9333EC3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72A48-8BA0-A16D-99BE-4CB48CB4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794ED-4B13-071B-A265-C547B2E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F134E4-3B48-153D-96DE-8BB2447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44F134-EC87-D3C7-2EE4-B824FCB8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D8F89-320A-22F8-357B-97B7AACA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7A440-849B-E23C-B921-CC945F4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A5C2-8DB4-988F-0D56-BB081B7FC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C0B38-80E4-A020-543D-445DEDCE0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0623D-8710-6F07-0A97-3DF05D99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5379-6EFF-12B8-CDB6-8D54F0B4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05B2-3C14-E579-4519-23D4BD0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DAC4F-81AF-7B6B-9FD0-700B8453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19D349-CE47-CD07-0385-A946076B6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03697-9138-18AA-595D-27259E4C0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A1495-80EC-95FE-2823-2F071F5D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C9F0D-154B-47E4-D5C8-F6FE4266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7DEEF-262C-CA7C-4BD2-FA037F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F30BD-908D-20CD-A679-200617C8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2A8A4-AE08-490F-7D20-5EF97D562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3DCF0-0A9F-C0AB-D111-A390B7373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012E4-EA86-4BA1-A56C-00CD16D7F17B}" type="datetimeFigureOut">
              <a:rPr lang="ko-KR" altLang="en-US" smtClean="0"/>
              <a:t>2024-08-22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6CDA0-7E4D-87ED-35D6-7092AC345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8DB0-AEF8-EBE6-0780-A20871CB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9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37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jpg"/><Relationship Id="rId7" Type="http://schemas.openxmlformats.org/officeDocument/2006/relationships/image" Target="../media/image1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7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png"/><Relationship Id="rId7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184" y="465174"/>
            <a:ext cx="11475632" cy="592765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h (</a:t>
            </a:r>
            <a:r>
              <a:rPr lang="ko-KR" altLang="en-US" sz="3000" b="1" dirty="0" err="1">
                <a:highlight>
                  <a:srgbClr val="FFFF00"/>
                </a:highlight>
              </a:rPr>
              <a:t>핑거</a:t>
            </a:r>
            <a:r>
              <a:rPr lang="ko-KR" altLang="en-US" sz="3000" b="1" dirty="0">
                <a:highlight>
                  <a:srgbClr val="FFFF00"/>
                </a:highlight>
              </a:rPr>
              <a:t> 높이</a:t>
            </a:r>
            <a:r>
              <a:rPr lang="en-US" altLang="ko-KR" sz="3000" b="1" dirty="0">
                <a:highlight>
                  <a:srgbClr val="FFFF00"/>
                </a:highlight>
              </a:rPr>
              <a:t>) :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9mm 12mm 15mm 18mm 21mm 24mm 27mm</a:t>
            </a:r>
          </a:p>
          <a:p>
            <a:pPr marL="0" indent="0">
              <a:buNone/>
              <a:defRPr/>
            </a:pP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</a:t>
            </a:r>
            <a:r>
              <a:rPr lang="ko-KR" altLang="en-US" sz="3000" b="1" dirty="0">
                <a:highlight>
                  <a:srgbClr val="FFFF00"/>
                </a:highlight>
              </a:rPr>
              <a:t> </a:t>
            </a:r>
            <a:r>
              <a:rPr lang="en-US" altLang="ko-KR" sz="3000" b="1" dirty="0">
                <a:highlight>
                  <a:srgbClr val="FFFF00"/>
                </a:highlight>
              </a:rPr>
              <a:t>n</a:t>
            </a:r>
            <a:r>
              <a:rPr lang="ko-KR" altLang="en-US" sz="3000" b="1" dirty="0">
                <a:highlight>
                  <a:srgbClr val="FFFF00"/>
                </a:highlight>
              </a:rPr>
              <a:t> </a:t>
            </a:r>
            <a:r>
              <a:rPr lang="en-US" altLang="ko-KR" sz="3000" b="1" dirty="0">
                <a:highlight>
                  <a:srgbClr val="FFFF00"/>
                </a:highlight>
              </a:rPr>
              <a:t>(</a:t>
            </a:r>
            <a:r>
              <a:rPr lang="ko-KR" altLang="en-US" sz="3000" b="1" dirty="0">
                <a:highlight>
                  <a:srgbClr val="FFFF00"/>
                </a:highlight>
              </a:rPr>
              <a:t>정다각형 종류</a:t>
            </a:r>
            <a:r>
              <a:rPr lang="en-US" altLang="ko-KR" sz="3000" b="1" dirty="0">
                <a:highlight>
                  <a:srgbClr val="FFFF00"/>
                </a:highlight>
              </a:rPr>
              <a:t>) : 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n</a:t>
            </a:r>
            <a:r>
              <a:rPr lang="ko-KR" altLang="en-US" sz="3000" b="1" dirty="0">
                <a:highlight>
                  <a:srgbClr val="FFFF00"/>
                </a:highlight>
              </a:rPr>
              <a:t> </a:t>
            </a:r>
            <a:r>
              <a:rPr lang="en-US" altLang="ko-KR" sz="3000" b="1" dirty="0">
                <a:highlight>
                  <a:srgbClr val="FFFF00"/>
                </a:highlight>
              </a:rPr>
              <a:t>=</a:t>
            </a:r>
            <a:r>
              <a:rPr lang="ko-KR" altLang="en-US" sz="3000" b="1" dirty="0">
                <a:highlight>
                  <a:srgbClr val="FFFF00"/>
                </a:highlight>
              </a:rPr>
              <a:t> </a:t>
            </a:r>
            <a:r>
              <a:rPr lang="en-US" altLang="ko-KR" sz="3000" b="1" dirty="0">
                <a:highlight>
                  <a:srgbClr val="FFFF00"/>
                </a:highlight>
              </a:rPr>
              <a:t>4, n = 6, n = 8, n = 10, n= 12</a:t>
            </a:r>
          </a:p>
          <a:p>
            <a:pPr marL="0" indent="0">
              <a:buNone/>
              <a:defRPr/>
            </a:pP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D (</a:t>
            </a:r>
            <a:r>
              <a:rPr lang="ko-KR" altLang="en-US" sz="3000" b="1" dirty="0">
                <a:highlight>
                  <a:srgbClr val="FFFF00"/>
                </a:highlight>
              </a:rPr>
              <a:t>외접원 지름</a:t>
            </a:r>
            <a:r>
              <a:rPr lang="en-US" altLang="ko-KR" sz="3000" b="1" dirty="0">
                <a:highlight>
                  <a:srgbClr val="FFFF00"/>
                </a:highlight>
              </a:rPr>
              <a:t>) : 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- 18, 21, 24, 27, 30, 33mm</a:t>
            </a:r>
          </a:p>
          <a:p>
            <a:pPr marL="0" indent="0">
              <a:buNone/>
              <a:defRPr/>
            </a:pP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t (</a:t>
            </a:r>
            <a:r>
              <a:rPr lang="ko-KR" altLang="en-US" sz="3000" b="1" dirty="0">
                <a:highlight>
                  <a:srgbClr val="FFFF00"/>
                </a:highlight>
              </a:rPr>
              <a:t>얇은 부분 </a:t>
            </a:r>
            <a:r>
              <a:rPr lang="en-US" altLang="ko-KR" sz="3000" b="1" dirty="0">
                <a:highlight>
                  <a:srgbClr val="FFFF00"/>
                </a:highlight>
              </a:rPr>
              <a:t>thickness) : 18mm</a:t>
            </a:r>
            <a:r>
              <a:rPr lang="ko-KR" altLang="en-US" sz="3000" b="1" dirty="0">
                <a:highlight>
                  <a:srgbClr val="FFFF00"/>
                </a:highlight>
              </a:rPr>
              <a:t> 대해서</a:t>
            </a: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0.5mm 0.6mm 0.7mm 0.8mm 0.9mm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C41BD5-BD31-CDCC-48E7-93D6B28FA160}"/>
              </a:ext>
            </a:extLst>
          </p:cNvPr>
          <p:cNvSpPr txBox="1"/>
          <p:nvPr/>
        </p:nvSpPr>
        <p:spPr>
          <a:xfrm>
            <a:off x="104285" y="106126"/>
            <a:ext cx="8100231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</a:t>
            </a:r>
            <a:r>
              <a:rPr lang="en-US" altLang="ko-KR" sz="2000" dirty="0">
                <a:highlight>
                  <a:srgbClr val="FFFF00"/>
                </a:highlight>
              </a:rPr>
              <a:t>diameter (d) – Force per Pressure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5EFC639-D03D-D599-E3FE-D56C44ABF421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01DA505-1C33-0DEB-20C5-C0ADBE59A0EF}"/>
              </a:ext>
            </a:extLst>
          </p:cNvPr>
          <p:cNvGrpSpPr/>
          <p:nvPr/>
        </p:nvGrpSpPr>
        <p:grpSpPr>
          <a:xfrm>
            <a:off x="45827" y="729000"/>
            <a:ext cx="9114502" cy="5400000"/>
            <a:chOff x="1635528" y="729000"/>
            <a:chExt cx="9000000" cy="5400000"/>
          </a:xfrm>
        </p:grpSpPr>
        <p:pic>
          <p:nvPicPr>
            <p:cNvPr id="2" name="그림 1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563260DC-6B92-F558-9A7D-F19FAABB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528" y="729000"/>
              <a:ext cx="4500000" cy="2700000"/>
            </a:xfrm>
            <a:prstGeom prst="rect">
              <a:avLst/>
            </a:prstGeom>
          </p:spPr>
        </p:pic>
        <p:pic>
          <p:nvPicPr>
            <p:cNvPr id="3" name="그림 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84A619E-982E-B14D-25BA-8D32742E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28" y="729000"/>
              <a:ext cx="4500000" cy="2700000"/>
            </a:xfrm>
            <a:prstGeom prst="rect">
              <a:avLst/>
            </a:prstGeom>
          </p:spPr>
        </p:pic>
        <p:pic>
          <p:nvPicPr>
            <p:cNvPr id="6" name="그림 5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A5ECA1B3-D717-9EBD-DC24-81A3E883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528" y="3429000"/>
              <a:ext cx="4500000" cy="2700000"/>
            </a:xfrm>
            <a:prstGeom prst="rect">
              <a:avLst/>
            </a:prstGeom>
          </p:spPr>
        </p:pic>
        <p:pic>
          <p:nvPicPr>
            <p:cNvPr id="7" name="그림 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4DF6762D-E829-0341-E264-DA96615AC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528" y="3429000"/>
              <a:ext cx="4500000" cy="2700000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7D6C651-5509-B3BB-9C37-5C698E183017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FC6B7044-00AE-20E8-32BF-0F75ACAFC716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0" name="그림 9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2C66622-C3AF-9FEE-AB24-882CE1BC6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2" name="그림 11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E36FEE2-B57D-49A2-6951-E56F81AEE5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BED1A3AD-C224-7160-17E7-F9BCEEF6A7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86CA7C9C-0065-94EA-C295-D0B3887FB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8" name="그림 17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DDBEE13C-FEC0-A499-C7D3-30BFF06B5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20" name="그림 19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F75AF5FA-4621-618B-328D-29ACD9539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492303-FED5-EAC4-AD9B-CDFE0DA29B81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27FC06D-4E1A-8442-9A00-4389F2532FEA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C2EC8F-AC0D-2F74-A03C-11C967163714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2D5EF3B-AB9A-DF94-F23B-4FD0DCF1ADE7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234C7A-0FB4-37D8-CC90-3F45E8D61E73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B27BAA0-F9F2-13A7-EBE4-1C74F0BD2C03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65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A27FAC7-027E-55AC-9486-19F1AE176389}"/>
              </a:ext>
            </a:extLst>
          </p:cNvPr>
          <p:cNvGrpSpPr/>
          <p:nvPr/>
        </p:nvGrpSpPr>
        <p:grpSpPr>
          <a:xfrm>
            <a:off x="9284450" y="0"/>
            <a:ext cx="3077497" cy="6858000"/>
            <a:chOff x="9284450" y="0"/>
            <a:chExt cx="3077497" cy="6858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C6D8E9-B325-869C-0763-DE87ED051A73}"/>
                </a:ext>
              </a:extLst>
            </p:cNvPr>
            <p:cNvGrpSpPr/>
            <p:nvPr/>
          </p:nvGrpSpPr>
          <p:grpSpPr>
            <a:xfrm>
              <a:off x="9284450" y="0"/>
              <a:ext cx="3077497" cy="6858000"/>
              <a:chOff x="9714270" y="0"/>
              <a:chExt cx="2477730" cy="5280217"/>
            </a:xfrm>
          </p:grpSpPr>
          <p:pic>
            <p:nvPicPr>
              <p:cNvPr id="12" name="그림 11" descr="달, 천체, 천문학 이벤트, 월광이(가) 표시된 사진&#10;&#10;자동 생성된 설명">
                <a:extLst>
                  <a:ext uri="{FF2B5EF4-FFF2-40B4-BE49-F238E27FC236}">
                    <a16:creationId xmlns:a16="http://schemas.microsoft.com/office/drawing/2014/main" id="{FD93BD19-2E94-8FD9-0F7D-F717B8C57B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0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3" name="그림 12" descr="달, 천체, 밤, 천문학 이벤트이(가) 표시된 사진&#10;&#10;자동 생성된 설명">
                <a:extLst>
                  <a:ext uri="{FF2B5EF4-FFF2-40B4-BE49-F238E27FC236}">
                    <a16:creationId xmlns:a16="http://schemas.microsoft.com/office/drawing/2014/main" id="{A5F300F0-E49A-45E2-3737-BD03AA9A2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839974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4" name="그림 13" descr="달, 원, 천체, 밤이(가) 표시된 사진&#10;&#10;자동 생성된 설명">
                <a:extLst>
                  <a:ext uri="{FF2B5EF4-FFF2-40B4-BE49-F238E27FC236}">
                    <a16:creationId xmlns:a16="http://schemas.microsoft.com/office/drawing/2014/main" id="{82EA0EAC-D3BD-6296-FC3C-CF903E33C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1679948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5" name="그림 14" descr="원, 달, 밤이(가) 표시된 사진&#10;&#10;자동 생성된 설명">
                <a:extLst>
                  <a:ext uri="{FF2B5EF4-FFF2-40B4-BE49-F238E27FC236}">
                    <a16:creationId xmlns:a16="http://schemas.microsoft.com/office/drawing/2014/main" id="{2DC720CA-333F-133F-6FED-EC952706A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0" y="2519922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6" name="그림 15" descr="원, 달이(가) 표시된 사진&#10;&#10;자동 생성된 설명">
                <a:extLst>
                  <a:ext uri="{FF2B5EF4-FFF2-40B4-BE49-F238E27FC236}">
                    <a16:creationId xmlns:a16="http://schemas.microsoft.com/office/drawing/2014/main" id="{1B6B94A6-B519-391E-3182-2D912AB8D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3359896"/>
                <a:ext cx="2477729" cy="1080347"/>
              </a:xfrm>
              <a:prstGeom prst="rect">
                <a:avLst/>
              </a:prstGeom>
            </p:spPr>
          </p:pic>
          <p:pic>
            <p:nvPicPr>
              <p:cNvPr id="17" name="그림 16" descr="원, 블랙, 달이(가) 표시된 사진&#10;&#10;자동 생성된 설명">
                <a:extLst>
                  <a:ext uri="{FF2B5EF4-FFF2-40B4-BE49-F238E27FC236}">
                    <a16:creationId xmlns:a16="http://schemas.microsoft.com/office/drawing/2014/main" id="{42F38430-5F7D-F31C-B67D-7574EEAD99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4271" y="4199870"/>
                <a:ext cx="2477729" cy="1080347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4707CA-C10B-A3DE-FAD1-98E8199243F5}"/>
                </a:ext>
              </a:extLst>
            </p:cNvPr>
            <p:cNvSpPr txBox="1"/>
            <p:nvPr/>
          </p:nvSpPr>
          <p:spPr>
            <a:xfrm>
              <a:off x="9488402" y="51257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1ADE83-C52E-5979-7FDE-877013955329}"/>
                </a:ext>
              </a:extLst>
            </p:cNvPr>
            <p:cNvSpPr txBox="1"/>
            <p:nvPr/>
          </p:nvSpPr>
          <p:spPr>
            <a:xfrm>
              <a:off x="9488402" y="160441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F6D4A-DCF6-EA4F-0AD7-A07BC96EC277}"/>
                </a:ext>
              </a:extLst>
            </p:cNvPr>
            <p:cNvSpPr txBox="1"/>
            <p:nvPr/>
          </p:nvSpPr>
          <p:spPr>
            <a:xfrm>
              <a:off x="9488402" y="269624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3CA35-17F2-551E-E84C-8685FDEA13F1}"/>
                </a:ext>
              </a:extLst>
            </p:cNvPr>
            <p:cNvSpPr txBox="1"/>
            <p:nvPr/>
          </p:nvSpPr>
          <p:spPr>
            <a:xfrm>
              <a:off x="9488402" y="378808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AC8711-5D77-65AF-C765-78C76CB96C7B}"/>
                </a:ext>
              </a:extLst>
            </p:cNvPr>
            <p:cNvSpPr txBox="1"/>
            <p:nvPr/>
          </p:nvSpPr>
          <p:spPr>
            <a:xfrm>
              <a:off x="9488402" y="4879917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30mm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B36B88-FED8-B701-93B8-655D1C8333A5}"/>
                </a:ext>
              </a:extLst>
            </p:cNvPr>
            <p:cNvSpPr txBox="1"/>
            <p:nvPr/>
          </p:nvSpPr>
          <p:spPr>
            <a:xfrm>
              <a:off x="9488402" y="5971751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33mm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3CF963F-2938-D5F1-8C4A-20DB778C09E4}"/>
              </a:ext>
            </a:extLst>
          </p:cNvPr>
          <p:cNvSpPr txBox="1"/>
          <p:nvPr/>
        </p:nvSpPr>
        <p:spPr>
          <a:xfrm>
            <a:off x="104285" y="106126"/>
            <a:ext cx="819198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</a:t>
            </a:r>
            <a:r>
              <a:rPr lang="en-US" altLang="ko-KR" sz="2000" dirty="0">
                <a:highlight>
                  <a:srgbClr val="FFFF00"/>
                </a:highlight>
              </a:rPr>
              <a:t>diameter (d) – Force per Diameter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FE4227D-4EEA-FCDB-7EC8-872D5CC81239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02284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613EC50-5FCB-7874-F191-3E0121129463}"/>
              </a:ext>
            </a:extLst>
          </p:cNvPr>
          <p:cNvGrpSpPr/>
          <p:nvPr/>
        </p:nvGrpSpPr>
        <p:grpSpPr>
          <a:xfrm>
            <a:off x="149015" y="734667"/>
            <a:ext cx="8908125" cy="5400000"/>
            <a:chOff x="146591" y="932322"/>
            <a:chExt cx="8908125" cy="5352778"/>
          </a:xfrm>
        </p:grpSpPr>
        <p:pic>
          <p:nvPicPr>
            <p:cNvPr id="20" name="그림 19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EB690F02-6F6E-9441-8CB8-5ACC894DE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91" y="932322"/>
              <a:ext cx="4500000" cy="2700000"/>
            </a:xfrm>
            <a:prstGeom prst="rect">
              <a:avLst/>
            </a:prstGeom>
          </p:spPr>
        </p:pic>
        <p:pic>
          <p:nvPicPr>
            <p:cNvPr id="21" name="그림 20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982E70C9-B8E1-EA95-5BEF-FABD8B57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716" y="932322"/>
              <a:ext cx="4500000" cy="2700000"/>
            </a:xfrm>
            <a:prstGeom prst="rect">
              <a:avLst/>
            </a:prstGeom>
          </p:spPr>
        </p:pic>
        <p:pic>
          <p:nvPicPr>
            <p:cNvPr id="22" name="그림 21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79833E6F-35C4-4F37-135C-A97C979FC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91" y="3585100"/>
              <a:ext cx="4500000" cy="2700000"/>
            </a:xfrm>
            <a:prstGeom prst="rect">
              <a:avLst/>
            </a:prstGeom>
          </p:spPr>
        </p:pic>
        <p:pic>
          <p:nvPicPr>
            <p:cNvPr id="23" name="그림 2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CC5E4028-15B0-801F-720E-E4E692495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358" y="3585100"/>
              <a:ext cx="45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218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C7C6FB8-AA82-0A22-9198-036D58CC85F1}"/>
              </a:ext>
            </a:extLst>
          </p:cNvPr>
          <p:cNvGrpSpPr/>
          <p:nvPr/>
        </p:nvGrpSpPr>
        <p:grpSpPr>
          <a:xfrm>
            <a:off x="286870" y="892768"/>
            <a:ext cx="9000000" cy="5400000"/>
            <a:chOff x="907776" y="242785"/>
            <a:chExt cx="8940000" cy="5364000"/>
          </a:xfrm>
        </p:grpSpPr>
        <p:pic>
          <p:nvPicPr>
            <p:cNvPr id="4" name="그림 3" descr="라인, 텍스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37225760-6D16-AD4D-7D7D-E9E89A860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42785"/>
              <a:ext cx="4470000" cy="2682000"/>
            </a:xfrm>
            <a:prstGeom prst="rect">
              <a:avLst/>
            </a:prstGeom>
          </p:spPr>
        </p:pic>
        <p:pic>
          <p:nvPicPr>
            <p:cNvPr id="5" name="그림 4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8A968C44-F417-4C78-1216-19E1CC3D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7776" y="2924785"/>
              <a:ext cx="4469999" cy="2682000"/>
            </a:xfrm>
            <a:prstGeom prst="rect">
              <a:avLst/>
            </a:prstGeom>
          </p:spPr>
        </p:pic>
        <p:pic>
          <p:nvPicPr>
            <p:cNvPr id="6" name="그림 5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4692F940-F4B3-7BC3-96CB-7970F9CE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42785"/>
              <a:ext cx="4470000" cy="2682000"/>
            </a:xfrm>
            <a:prstGeom prst="rect">
              <a:avLst/>
            </a:prstGeom>
          </p:spPr>
        </p:pic>
        <p:pic>
          <p:nvPicPr>
            <p:cNvPr id="7" name="그림 6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C10ED0A2-12CE-7A88-CBBC-6FD416918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776" y="2924785"/>
              <a:ext cx="4470000" cy="2682000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0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06547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</a:t>
            </a:r>
            <a:r>
              <a:rPr lang="en-US" altLang="ko-KR" sz="2000" dirty="0">
                <a:highlight>
                  <a:srgbClr val="FFFF00"/>
                </a:highlight>
              </a:rPr>
              <a:t>thickness (t) – Force per Pressure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5D700D-3BC0-D8EE-FF0B-295B537216E4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01B1E6-ACDC-6F76-131A-9792004F67AE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B49BD-D689-6F26-7040-4D2632D56365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41F4F-20F9-FACE-9042-8CEDFD17394C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F8F97-21DC-2E32-8411-D2E01483B9AA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550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56E77C-43B5-B626-8DD8-7F5BA1DFAA0A}"/>
              </a:ext>
            </a:extLst>
          </p:cNvPr>
          <p:cNvGrpSpPr/>
          <p:nvPr/>
        </p:nvGrpSpPr>
        <p:grpSpPr>
          <a:xfrm>
            <a:off x="9635613" y="7981"/>
            <a:ext cx="2556387" cy="6858000"/>
            <a:chOff x="10891691" y="163876"/>
            <a:chExt cx="1300312" cy="4750461"/>
          </a:xfrm>
        </p:grpSpPr>
        <p:pic>
          <p:nvPicPr>
            <p:cNvPr id="20" name="그림 19" descr="스크린샷, 대칭, 라인, 예술이(가) 표시된 사진&#10;&#10;자동 생성된 설명">
              <a:extLst>
                <a:ext uri="{FF2B5EF4-FFF2-40B4-BE49-F238E27FC236}">
                  <a16:creationId xmlns:a16="http://schemas.microsoft.com/office/drawing/2014/main" id="{77FD7406-151C-4987-1D92-86B590430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7" r="49749" b="20572"/>
            <a:stretch/>
          </p:blipFill>
          <p:spPr>
            <a:xfrm>
              <a:off x="10891694" y="163876"/>
              <a:ext cx="1300306" cy="833017"/>
            </a:xfrm>
            <a:prstGeom prst="rect">
              <a:avLst/>
            </a:prstGeom>
          </p:spPr>
        </p:pic>
        <p:pic>
          <p:nvPicPr>
            <p:cNvPr id="22" name="그림 21" descr="대칭, 예술, 빛, 램프이(가) 표시된 사진&#10;&#10;자동 생성된 설명">
              <a:extLst>
                <a:ext uri="{FF2B5EF4-FFF2-40B4-BE49-F238E27FC236}">
                  <a16:creationId xmlns:a16="http://schemas.microsoft.com/office/drawing/2014/main" id="{FDAF6D65-CEB6-6CC2-17B6-CCC774B56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28" r="49749" b="14232"/>
            <a:stretch/>
          </p:blipFill>
          <p:spPr>
            <a:xfrm>
              <a:off x="10891691" y="996891"/>
              <a:ext cx="1300307" cy="926758"/>
            </a:xfrm>
            <a:prstGeom prst="rect">
              <a:avLst/>
            </a:prstGeom>
          </p:spPr>
        </p:pic>
        <p:pic>
          <p:nvPicPr>
            <p:cNvPr id="24" name="그림 23" descr="대칭, 라인, 스크린샷, 예술이(가) 표시된 사진&#10;&#10;자동 생성된 설명">
              <a:extLst>
                <a:ext uri="{FF2B5EF4-FFF2-40B4-BE49-F238E27FC236}">
                  <a16:creationId xmlns:a16="http://schemas.microsoft.com/office/drawing/2014/main" id="{AB279D1A-ADF0-264A-A7E0-B5CBC22BBC49}"/>
                </a:ext>
              </a:extLst>
            </p:cNvPr>
            <p:cNvPicPr>
              <a:picLocks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96" r="49670" b="16322"/>
            <a:stretch/>
          </p:blipFill>
          <p:spPr>
            <a:xfrm>
              <a:off x="10892403" y="1923649"/>
              <a:ext cx="1299600" cy="996896"/>
            </a:xfrm>
            <a:prstGeom prst="rect">
              <a:avLst/>
            </a:prstGeom>
          </p:spPr>
        </p:pic>
        <p:pic>
          <p:nvPicPr>
            <p:cNvPr id="26" name="그림 25" descr="대칭, 라인, 예술, 램프이(가) 표시된 사진&#10;&#10;자동 생성된 설명">
              <a:extLst>
                <a:ext uri="{FF2B5EF4-FFF2-40B4-BE49-F238E27FC236}">
                  <a16:creationId xmlns:a16="http://schemas.microsoft.com/office/drawing/2014/main" id="{47469CCF-11D3-AAB0-6FE7-1118807AFDDC}"/>
                </a:ext>
              </a:extLst>
            </p:cNvPr>
            <p:cNvPicPr>
              <a:picLocks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8559" r="49832" b="16769"/>
            <a:stretch/>
          </p:blipFill>
          <p:spPr>
            <a:xfrm>
              <a:off x="10892403" y="2920545"/>
              <a:ext cx="1299600" cy="996896"/>
            </a:xfrm>
            <a:prstGeom prst="rect">
              <a:avLst/>
            </a:prstGeom>
          </p:spPr>
        </p:pic>
        <p:pic>
          <p:nvPicPr>
            <p:cNvPr id="28" name="그림 27" descr="예술, 대칭, 직사각형, 스크린샷이(가) 표시된 사진&#10;&#10;자동 생성된 설명">
              <a:extLst>
                <a:ext uri="{FF2B5EF4-FFF2-40B4-BE49-F238E27FC236}">
                  <a16:creationId xmlns:a16="http://schemas.microsoft.com/office/drawing/2014/main" id="{DD16B084-1A13-5675-9B1F-799F349F651F}"/>
                </a:ext>
              </a:extLst>
            </p:cNvPr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6" r="49749" b="18224"/>
            <a:stretch/>
          </p:blipFill>
          <p:spPr>
            <a:xfrm>
              <a:off x="10892403" y="3917441"/>
              <a:ext cx="1299600" cy="9968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A0988A7-79FA-90F0-3409-2C23D41A1768}"/>
              </a:ext>
            </a:extLst>
          </p:cNvPr>
          <p:cNvSpPr txBox="1"/>
          <p:nvPr/>
        </p:nvSpPr>
        <p:spPr>
          <a:xfrm>
            <a:off x="104285" y="106126"/>
            <a:ext cx="8205836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</a:t>
            </a:r>
            <a:r>
              <a:rPr lang="en-US" altLang="ko-KR" sz="2000" dirty="0">
                <a:highlight>
                  <a:srgbClr val="FFFF00"/>
                </a:highlight>
              </a:rPr>
              <a:t>thickness (t) – Force per Thickness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20F025-1163-B0E9-C697-5B951FB80164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93904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EEC1143-2161-F367-B5BD-A66F0229BE46}"/>
              </a:ext>
            </a:extLst>
          </p:cNvPr>
          <p:cNvGrpSpPr/>
          <p:nvPr/>
        </p:nvGrpSpPr>
        <p:grpSpPr>
          <a:xfrm>
            <a:off x="286870" y="892768"/>
            <a:ext cx="9000000" cy="5400000"/>
            <a:chOff x="104285" y="807658"/>
            <a:chExt cx="8875746" cy="5412646"/>
          </a:xfrm>
        </p:grpSpPr>
        <p:pic>
          <p:nvPicPr>
            <p:cNvPr id="2" name="그림 1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78DA18CC-08FE-6DE9-D8B0-82E805DD7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19" y="820304"/>
              <a:ext cx="4500000" cy="2700000"/>
            </a:xfrm>
            <a:prstGeom prst="rect">
              <a:avLst/>
            </a:prstGeom>
          </p:spPr>
        </p:pic>
        <p:pic>
          <p:nvPicPr>
            <p:cNvPr id="3" name="그림 2" descr="텍스트, 라인, 도표, 스크린샷이(가) 표시된 사진&#10;&#10;자동 생성된 설명">
              <a:extLst>
                <a:ext uri="{FF2B5EF4-FFF2-40B4-BE49-F238E27FC236}">
                  <a16:creationId xmlns:a16="http://schemas.microsoft.com/office/drawing/2014/main" id="{AB301F95-B711-7368-55BC-827D53224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31" y="807658"/>
              <a:ext cx="4500000" cy="2700000"/>
            </a:xfrm>
            <a:prstGeom prst="rect">
              <a:avLst/>
            </a:prstGeom>
          </p:spPr>
        </p:pic>
        <p:pic>
          <p:nvPicPr>
            <p:cNvPr id="9" name="그림 8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1EA78316-108D-E809-3419-05A245F5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85" y="3495012"/>
              <a:ext cx="4500000" cy="2700000"/>
            </a:xfrm>
            <a:prstGeom prst="rect">
              <a:avLst/>
            </a:prstGeom>
          </p:spPr>
        </p:pic>
        <p:pic>
          <p:nvPicPr>
            <p:cNvPr id="10" name="그림 9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0983DF03-7073-2038-DA3C-AA964BCD5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0031" y="3520304"/>
              <a:ext cx="4500000" cy="27000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54D4CB-6A6E-217B-9FF1-38A30185375A}"/>
              </a:ext>
            </a:extLst>
          </p:cNvPr>
          <p:cNvSpPr txBox="1"/>
          <p:nvPr/>
        </p:nvSpPr>
        <p:spPr>
          <a:xfrm>
            <a:off x="9842090" y="727587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0.5mm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84DC8-B601-3281-4034-4E842E6AAA14}"/>
              </a:ext>
            </a:extLst>
          </p:cNvPr>
          <p:cNvSpPr txBox="1"/>
          <p:nvPr/>
        </p:nvSpPr>
        <p:spPr>
          <a:xfrm>
            <a:off x="9842090" y="2151413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0.6mm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870890-FB26-DB50-902E-4EB130D71012}"/>
              </a:ext>
            </a:extLst>
          </p:cNvPr>
          <p:cNvSpPr txBox="1"/>
          <p:nvPr/>
        </p:nvSpPr>
        <p:spPr>
          <a:xfrm>
            <a:off x="9842090" y="357523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0.7mm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044E2F-BC95-9733-EAC0-EDABB6DF9E59}"/>
              </a:ext>
            </a:extLst>
          </p:cNvPr>
          <p:cNvSpPr txBox="1"/>
          <p:nvPr/>
        </p:nvSpPr>
        <p:spPr>
          <a:xfrm>
            <a:off x="9842089" y="4999065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0.8mm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7FD11-CE7E-AB3C-01B9-DC9211EE2875}"/>
              </a:ext>
            </a:extLst>
          </p:cNvPr>
          <p:cNvSpPr txBox="1"/>
          <p:nvPr/>
        </p:nvSpPr>
        <p:spPr>
          <a:xfrm>
            <a:off x="9842088" y="6422889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0.9mm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9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/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solidFill>
                      <a:srgbClr val="00B0F0"/>
                    </a:solidFill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Setting for TPE</a:t>
                </a:r>
              </a:p>
              <a:p>
                <a:pPr latinLnBrk="1">
                  <a:spcAft>
                    <a:spcPts val="800"/>
                  </a:spcAft>
                </a:pPr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Bed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Nozzle Temperature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235°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𝐶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Print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20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𝑠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0.15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Initial Layer Height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0.25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Infill Density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100%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Fan Speed Max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50%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	  Min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30%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Extrusion Multiplier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1.15(115%)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Length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1.5</m:t>
                    </m:r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𝑚𝑚</m:t>
                    </m:r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Retraction Speed : </a:t>
                </a:r>
                <a14:m>
                  <m:oMath xmlns:m="http://schemas.openxmlformats.org/officeDocument/2006/math"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15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𝑚𝑚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3</m:t>
                        </m:r>
                      </m:sup>
                    </m:sSup>
                    <m:r>
                      <a:rPr lang="en-US" altLang="ko-KR" sz="2400" i="1" kern="100">
                        <a:effectLst/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/</m:t>
                    </m:r>
                    <m:sSup>
                      <m:sSupPr>
                        <m:ctrlPr>
                          <a:rPr lang="ko-KR" altLang="ko-KR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</m:t>
                        </m:r>
                      </m:e>
                      <m:sup>
                        <m:r>
                          <a:rPr lang="en-US" altLang="ko-KR" sz="24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ko-KR" altLang="ko-KR" sz="2400" kern="100" dirty="0">
                  <a:effectLst/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  <a:p>
                <a:pPr latinLnBrk="1">
                  <a:spcAft>
                    <a:spcPts val="800"/>
                  </a:spcAft>
                </a:pPr>
                <a:r>
                  <a:rPr lang="en-US" altLang="ko-KR" sz="2400" kern="100" dirty="0">
                    <a:effectLst/>
                    <a:latin typeface="Times New Roman" panose="02020603050405020304" pitchFamily="18" charset="0"/>
                    <a:ea typeface="맑은 고딕" panose="020B0503020000020004" pitchFamily="50" charset="-127"/>
                  </a:rPr>
                  <a:t> </a:t>
                </a:r>
                <a:endParaRPr lang="ko-KR" altLang="ko-KR" sz="2400" kern="100" dirty="0">
                  <a:effectLst/>
                  <a:latin typeface="Times New Roman" panose="02020603050405020304" pitchFamily="18" charset="0"/>
                  <a:ea typeface="맑은 고딕" panose="020B0503020000020004" pitchFamily="50" charset="-127"/>
                </a:endParaRPr>
              </a:p>
              <a:p>
                <a:endParaRPr lang="ko-KR" alt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9DDC20-F791-6AA0-48A4-8F74F7958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45" y="344259"/>
                <a:ext cx="5102942" cy="7068602"/>
              </a:xfrm>
              <a:prstGeom prst="rect">
                <a:avLst/>
              </a:prstGeom>
              <a:blipFill>
                <a:blip r:embed="rId2"/>
                <a:stretch>
                  <a:fillRect l="-1792" t="-6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E2B7FA49-CE70-03C3-B708-AF230F7273B1}"/>
              </a:ext>
            </a:extLst>
          </p:cNvPr>
          <p:cNvGrpSpPr/>
          <p:nvPr/>
        </p:nvGrpSpPr>
        <p:grpSpPr>
          <a:xfrm>
            <a:off x="6331975" y="0"/>
            <a:ext cx="5860026" cy="6858000"/>
            <a:chOff x="6701667" y="0"/>
            <a:chExt cx="5490333" cy="60749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80A60D-D105-483B-3040-ACB4862C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1667" y="0"/>
              <a:ext cx="5490333" cy="343568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04D1B6-302A-614C-1A4F-A7D8A5FF5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1667" y="3435687"/>
              <a:ext cx="5490333" cy="2639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140DD-4A10-796F-D527-FF84ABDD6393}"/>
              </a:ext>
            </a:extLst>
          </p:cNvPr>
          <p:cNvSpPr txBox="1"/>
          <p:nvPr/>
        </p:nvSpPr>
        <p:spPr>
          <a:xfrm>
            <a:off x="2636809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3EC9-868F-7685-A0EE-6B5226D0D66C}"/>
              </a:ext>
            </a:extLst>
          </p:cNvPr>
          <p:cNvSpPr txBox="1"/>
          <p:nvPr/>
        </p:nvSpPr>
        <p:spPr>
          <a:xfrm>
            <a:off x="940278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9mm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709B3-9D51-CE14-1935-F06DEA6BFEAE}"/>
              </a:ext>
            </a:extLst>
          </p:cNvPr>
          <p:cNvSpPr txBox="1"/>
          <p:nvPr/>
        </p:nvSpPr>
        <p:spPr>
          <a:xfrm>
            <a:off x="4255697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85F9E-DEF8-1259-5A35-08B3361ACA18}"/>
              </a:ext>
            </a:extLst>
          </p:cNvPr>
          <p:cNvSpPr txBox="1"/>
          <p:nvPr/>
        </p:nvSpPr>
        <p:spPr>
          <a:xfrm>
            <a:off x="5874585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DA7B-D899-AE18-D5A9-B08F4E82218F}"/>
              </a:ext>
            </a:extLst>
          </p:cNvPr>
          <p:cNvSpPr txBox="1"/>
          <p:nvPr/>
        </p:nvSpPr>
        <p:spPr>
          <a:xfrm>
            <a:off x="1015042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878A9-753D-583B-26AE-9CB80F3BB15D}"/>
              </a:ext>
            </a:extLst>
          </p:cNvPr>
          <p:cNvSpPr txBox="1"/>
          <p:nvPr/>
        </p:nvSpPr>
        <p:spPr>
          <a:xfrm>
            <a:off x="3016371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862A6-AFD8-8EE1-7EBA-B4D8914E7526}"/>
              </a:ext>
            </a:extLst>
          </p:cNvPr>
          <p:cNvSpPr txBox="1"/>
          <p:nvPr/>
        </p:nvSpPr>
        <p:spPr>
          <a:xfrm>
            <a:off x="5221857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9B5A84-E75B-9E7D-F609-56D4C9655B19}"/>
              </a:ext>
            </a:extLst>
          </p:cNvPr>
          <p:cNvGrpSpPr/>
          <p:nvPr/>
        </p:nvGrpSpPr>
        <p:grpSpPr>
          <a:xfrm>
            <a:off x="466822" y="909000"/>
            <a:ext cx="11343136" cy="5040000"/>
            <a:chOff x="385098" y="534407"/>
            <a:chExt cx="11343136" cy="50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85D22-0C27-BE2B-C146-09499CE4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98" y="534407"/>
              <a:ext cx="6592516" cy="50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ADE07A-002D-33EB-C0FB-50C56EF9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47" y="534407"/>
              <a:ext cx="4346087" cy="50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05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DBF70B-2336-039B-55DA-CFA843CE226A}"/>
              </a:ext>
            </a:extLst>
          </p:cNvPr>
          <p:cNvGrpSpPr/>
          <p:nvPr/>
        </p:nvGrpSpPr>
        <p:grpSpPr>
          <a:xfrm>
            <a:off x="-84164" y="1443466"/>
            <a:ext cx="12360327" cy="3971068"/>
            <a:chOff x="-59043" y="199455"/>
            <a:chExt cx="13924836" cy="3886331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C7B069F-063E-B6CC-DACC-0DCE1C7E4CC2}"/>
                </a:ext>
              </a:extLst>
            </p:cNvPr>
            <p:cNvGrpSpPr/>
            <p:nvPr/>
          </p:nvGrpSpPr>
          <p:grpSpPr>
            <a:xfrm>
              <a:off x="-59043" y="199455"/>
              <a:ext cx="3709851" cy="3886331"/>
              <a:chOff x="672851" y="1769040"/>
              <a:chExt cx="3709851" cy="3886331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296A124C-B32D-7CF7-C6B7-6F9CDCC41858}"/>
                  </a:ext>
                </a:extLst>
              </p:cNvPr>
              <p:cNvGrpSpPr/>
              <p:nvPr/>
            </p:nvGrpSpPr>
            <p:grpSpPr>
              <a:xfrm>
                <a:off x="948277" y="1769040"/>
                <a:ext cx="3159000" cy="3240000"/>
                <a:chOff x="1562232" y="1769040"/>
                <a:chExt cx="3159000" cy="3240000"/>
              </a:xfrm>
            </p:grpSpPr>
            <p:pic>
              <p:nvPicPr>
                <p:cNvPr id="7" name="그림 6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A31A94EC-C6EA-30ED-2407-5B7839A280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2232" y="1769040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8" name="화살표: 위쪽 7">
                  <a:extLst>
                    <a:ext uri="{FF2B5EF4-FFF2-40B4-BE49-F238E27FC236}">
                      <a16:creationId xmlns:a16="http://schemas.microsoft.com/office/drawing/2014/main" id="{30F892F6-681B-DC39-0943-DCBE1EB55F89}"/>
                    </a:ext>
                  </a:extLst>
                </p:cNvPr>
                <p:cNvSpPr/>
                <p:nvPr/>
              </p:nvSpPr>
              <p:spPr>
                <a:xfrm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C2C363-107D-7E19-EB26-F804A4D8DFA0}"/>
                  </a:ext>
                </a:extLst>
              </p:cNvPr>
              <p:cNvSpPr txBox="1"/>
              <p:nvPr/>
            </p:nvSpPr>
            <p:spPr>
              <a:xfrm>
                <a:off x="672851" y="5009040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 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B3BEEAE-B1E2-19DF-363F-FBD5BAB2C6F1}"/>
                </a:ext>
              </a:extLst>
            </p:cNvPr>
            <p:cNvGrpSpPr/>
            <p:nvPr/>
          </p:nvGrpSpPr>
          <p:grpSpPr>
            <a:xfrm>
              <a:off x="6750947" y="199455"/>
              <a:ext cx="3709851" cy="3872539"/>
              <a:chOff x="737376" y="1958452"/>
              <a:chExt cx="3709851" cy="3872539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E3258C5-CCE5-6F47-8D89-ADFE29E2BF27}"/>
                  </a:ext>
                </a:extLst>
              </p:cNvPr>
              <p:cNvGrpSpPr/>
              <p:nvPr/>
            </p:nvGrpSpPr>
            <p:grpSpPr>
              <a:xfrm>
                <a:off x="991427" y="1958452"/>
                <a:ext cx="3201750" cy="3240000"/>
                <a:chOff x="991427" y="1958452"/>
                <a:chExt cx="3201750" cy="3240000"/>
              </a:xfrm>
            </p:grpSpPr>
            <p:pic>
              <p:nvPicPr>
                <p:cNvPr id="17" name="그림 1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2501B61-10BB-7C3D-8F52-F8F4A53CD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1427" y="1958452"/>
                  <a:ext cx="3201750" cy="324000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8" name="화살표: 위쪽 17">
                  <a:extLst>
                    <a:ext uri="{FF2B5EF4-FFF2-40B4-BE49-F238E27FC236}">
                      <a16:creationId xmlns:a16="http://schemas.microsoft.com/office/drawing/2014/main" id="{50744F94-6A40-EEC6-C581-7F85C7BD6C90}"/>
                    </a:ext>
                  </a:extLst>
                </p:cNvPr>
                <p:cNvSpPr/>
                <p:nvPr/>
              </p:nvSpPr>
              <p:spPr>
                <a:xfrm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4A15A0F-611A-8480-5003-F41A60D3CA7E}"/>
                  </a:ext>
                </a:extLst>
              </p:cNvPr>
              <p:cNvSpPr txBox="1"/>
              <p:nvPr/>
            </p:nvSpPr>
            <p:spPr>
              <a:xfrm>
                <a:off x="737376" y="5198452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Negative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0070C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UN</a:t>
                </a:r>
                <a:endParaRPr lang="ko-KR" altLang="en-US" b="1" dirty="0">
                  <a:solidFill>
                    <a:srgbClr val="0070C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3A27C25-6850-8711-3A2C-97BD00B8356D}"/>
                </a:ext>
              </a:extLst>
            </p:cNvPr>
            <p:cNvGrpSpPr/>
            <p:nvPr/>
          </p:nvGrpSpPr>
          <p:grpSpPr>
            <a:xfrm>
              <a:off x="3345952" y="199455"/>
              <a:ext cx="3709851" cy="3886331"/>
              <a:chOff x="646725" y="1978045"/>
              <a:chExt cx="3709851" cy="3886331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6C58240E-2FA0-CED2-35A0-5844F990F9F8}"/>
                  </a:ext>
                </a:extLst>
              </p:cNvPr>
              <p:cNvGrpSpPr/>
              <p:nvPr/>
            </p:nvGrpSpPr>
            <p:grpSpPr>
              <a:xfrm>
                <a:off x="922151" y="1978045"/>
                <a:ext cx="3159000" cy="3240000"/>
                <a:chOff x="1536106" y="1978045"/>
                <a:chExt cx="3159000" cy="3240000"/>
              </a:xfrm>
            </p:grpSpPr>
            <p:pic>
              <p:nvPicPr>
                <p:cNvPr id="22" name="그림 21" descr="실내, 기계, 과학 기기, 벽이(가) 표시된 사진&#10;&#10;자동 생성된 설명">
                  <a:extLst>
                    <a:ext uri="{FF2B5EF4-FFF2-40B4-BE49-F238E27FC236}">
                      <a16:creationId xmlns:a16="http://schemas.microsoft.com/office/drawing/2014/main" id="{E965DE29-577C-1950-D10D-A41E9FABBB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6106" y="1978045"/>
                  <a:ext cx="3159000" cy="3240000"/>
                </a:xfrm>
                <a:prstGeom prst="rect">
                  <a:avLst/>
                </a:prstGeom>
              </p:spPr>
            </p:pic>
            <p:sp>
              <p:nvSpPr>
                <p:cNvPr id="23" name="화살표: 위쪽 22">
                  <a:extLst>
                    <a:ext uri="{FF2B5EF4-FFF2-40B4-BE49-F238E27FC236}">
                      <a16:creationId xmlns:a16="http://schemas.microsoft.com/office/drawing/2014/main" id="{1C04B8D0-2875-4766-C188-24356C5D3CB4}"/>
                    </a:ext>
                  </a:extLst>
                </p:cNvPr>
                <p:cNvSpPr/>
                <p:nvPr/>
              </p:nvSpPr>
              <p:spPr>
                <a:xfrm rot="10800000" flipV="1">
                  <a:off x="3451709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81021C-1C12-CEC9-40B7-FB9B08D46F4D}"/>
                  </a:ext>
                </a:extLst>
              </p:cNvPr>
              <p:cNvSpPr txBox="1"/>
              <p:nvPr/>
            </p:nvSpPr>
            <p:spPr>
              <a:xfrm>
                <a:off x="646725" y="5218045"/>
                <a:ext cx="370985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Down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DP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CCEA44E-E5AB-C6E1-5F76-B0EDED20FAE7}"/>
                </a:ext>
              </a:extLst>
            </p:cNvPr>
            <p:cNvGrpSpPr/>
            <p:nvPr/>
          </p:nvGrpSpPr>
          <p:grpSpPr>
            <a:xfrm>
              <a:off x="10155942" y="204810"/>
              <a:ext cx="3709851" cy="3867184"/>
              <a:chOff x="735665" y="2095331"/>
              <a:chExt cx="3709851" cy="386718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C40D012-3E06-8226-0C64-C5136A9F2A14}"/>
                  </a:ext>
                </a:extLst>
              </p:cNvPr>
              <p:cNvGrpSpPr/>
              <p:nvPr/>
            </p:nvGrpSpPr>
            <p:grpSpPr>
              <a:xfrm>
                <a:off x="989716" y="2095331"/>
                <a:ext cx="3201750" cy="3240000"/>
                <a:chOff x="989716" y="2095331"/>
                <a:chExt cx="3201750" cy="3240000"/>
              </a:xfrm>
            </p:grpSpPr>
            <p:pic>
              <p:nvPicPr>
                <p:cNvPr id="27" name="그림 26" descr="기계, 과학 기기, 실내, 벽이(가) 표시된 사진&#10;&#10;자동 생성된 설명">
                  <a:extLst>
                    <a:ext uri="{FF2B5EF4-FFF2-40B4-BE49-F238E27FC236}">
                      <a16:creationId xmlns:a16="http://schemas.microsoft.com/office/drawing/2014/main" id="{A3086640-8F4C-6639-7195-E8DF6D65A1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716" y="2095331"/>
                  <a:ext cx="3201750" cy="3240000"/>
                </a:xfrm>
                <a:prstGeom prst="rect">
                  <a:avLst/>
                </a:prstGeom>
              </p:spPr>
            </p:pic>
            <p:sp>
              <p:nvSpPr>
                <p:cNvPr id="28" name="화살표: 위쪽 27">
                  <a:extLst>
                    <a:ext uri="{FF2B5EF4-FFF2-40B4-BE49-F238E27FC236}">
                      <a16:creationId xmlns:a16="http://schemas.microsoft.com/office/drawing/2014/main" id="{52FF9BF6-4047-2745-C2A0-74AE0BD93E2C}"/>
                    </a:ext>
                  </a:extLst>
                </p:cNvPr>
                <p:cNvSpPr/>
                <p:nvPr/>
              </p:nvSpPr>
              <p:spPr>
                <a:xfrm rot="10800000" flipV="1">
                  <a:off x="2922662" y="2970873"/>
                  <a:ext cx="748000" cy="1483560"/>
                </a:xfrm>
                <a:prstGeom prst="upArrow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9B433D2-6AF3-FA33-B16E-543F72FAA2EC}"/>
                  </a:ext>
                </a:extLst>
              </p:cNvPr>
              <p:cNvSpPr txBox="1"/>
              <p:nvPr/>
            </p:nvSpPr>
            <p:spPr>
              <a:xfrm>
                <a:off x="735665" y="5329976"/>
                <a:ext cx="3709851" cy="632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 position, </a:t>
                </a:r>
                <a:r>
                  <a:rPr lang="en-US" altLang="ko-KR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Positive</a:t>
                </a:r>
              </a:p>
              <a:p>
                <a:pPr algn="ctr"/>
                <a:r>
                  <a:rPr lang="en-US" altLang="ko-KR" dirty="0"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Pressure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UP</a:t>
                </a:r>
                <a:endParaRPr lang="ko-KR" alt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11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561B5DC9-EE96-8373-5475-049604DD0DC8}"/>
              </a:ext>
            </a:extLst>
          </p:cNvPr>
          <p:cNvGrpSpPr/>
          <p:nvPr/>
        </p:nvGrpSpPr>
        <p:grpSpPr>
          <a:xfrm>
            <a:off x="0" y="5922292"/>
            <a:ext cx="12195959" cy="953050"/>
            <a:chOff x="0" y="5922292"/>
            <a:chExt cx="12195959" cy="95305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578DC43-85D0-474C-BA86-7368A82DBD7E}"/>
                </a:ext>
              </a:extLst>
            </p:cNvPr>
            <p:cNvGrpSpPr/>
            <p:nvPr/>
          </p:nvGrpSpPr>
          <p:grpSpPr>
            <a:xfrm>
              <a:off x="0" y="5932181"/>
              <a:ext cx="12195959" cy="943161"/>
              <a:chOff x="-3959" y="3723297"/>
              <a:chExt cx="12195959" cy="943161"/>
            </a:xfrm>
          </p:grpSpPr>
          <p:pic>
            <p:nvPicPr>
              <p:cNvPr id="26" name="그림 25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D7BBDE0C-A251-9544-263A-9D363B5B74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34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0" name="그림 29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69A5451A-377F-C192-7B3C-ED51F837A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1600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4" name="그림 33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F02B20C3-2801-0D9B-D995-A316DF0C9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82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5" name="그림 34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12DFA539-7726-1A40-7F5A-842C87621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08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6" name="그림 35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E520FAB5-A1A4-E576-C361-30CCB3DFBA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59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7" name="그림 36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1AD85F7E-2441-1063-2295-87F20AC65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30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38" name="그림 37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0C523C9F-0AEB-3842-88D1-44D3C7D56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561" y="372329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1410EEE-F619-087A-8E88-6DA1A61337BA}"/>
                </a:ext>
              </a:extLst>
            </p:cNvPr>
            <p:cNvSpPr txBox="1"/>
            <p:nvPr/>
          </p:nvSpPr>
          <p:spPr>
            <a:xfrm>
              <a:off x="75152" y="5922292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9mm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FE9DF4-36B7-AF6D-F73D-CF17DBCD0156}"/>
                </a:ext>
              </a:extLst>
            </p:cNvPr>
            <p:cNvSpPr txBox="1"/>
            <p:nvPr/>
          </p:nvSpPr>
          <p:spPr>
            <a:xfrm>
              <a:off x="1674250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12mm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4E4C3A-EC88-EDA1-B044-04A7A09ECA37}"/>
                </a:ext>
              </a:extLst>
            </p:cNvPr>
            <p:cNvSpPr txBox="1"/>
            <p:nvPr/>
          </p:nvSpPr>
          <p:spPr>
            <a:xfrm>
              <a:off x="3451067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15mm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F5DDD2A-AEA8-AEF2-84D5-7764CD0D6ADE}"/>
                </a:ext>
              </a:extLst>
            </p:cNvPr>
            <p:cNvSpPr txBox="1"/>
            <p:nvPr/>
          </p:nvSpPr>
          <p:spPr>
            <a:xfrm>
              <a:off x="5043294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5C4BB1-CA77-F217-2AE5-6461E67B8FBB}"/>
                </a:ext>
              </a:extLst>
            </p:cNvPr>
            <p:cNvSpPr txBox="1"/>
            <p:nvPr/>
          </p:nvSpPr>
          <p:spPr>
            <a:xfrm>
              <a:off x="6755973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31FB35F-857E-0BAD-CF0B-E1EB0EE395B5}"/>
                </a:ext>
              </a:extLst>
            </p:cNvPr>
            <p:cNvSpPr txBox="1"/>
            <p:nvPr/>
          </p:nvSpPr>
          <p:spPr>
            <a:xfrm>
              <a:off x="848971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3C7F361-438E-B19D-7CFC-1826126B008F}"/>
                </a:ext>
              </a:extLst>
            </p:cNvPr>
            <p:cNvSpPr txBox="1"/>
            <p:nvPr/>
          </p:nvSpPr>
          <p:spPr>
            <a:xfrm>
              <a:off x="1016555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E46A415-13FD-6187-F5E9-C4575943C424}"/>
              </a:ext>
            </a:extLst>
          </p:cNvPr>
          <p:cNvSpPr txBox="1"/>
          <p:nvPr/>
        </p:nvSpPr>
        <p:spPr>
          <a:xfrm>
            <a:off x="104285" y="106126"/>
            <a:ext cx="777693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</a:t>
            </a:r>
            <a:r>
              <a:rPr lang="en-US" altLang="ko-KR" sz="2000" dirty="0">
                <a:highlight>
                  <a:srgbClr val="FFFF00"/>
                </a:highlight>
              </a:rPr>
              <a:t>height (h) / Force per Pressure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DCBC810D-0336-BAE6-30A8-123B774F3F22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E2E1CF5-769B-592D-80F0-E7C728AE19A7}"/>
              </a:ext>
            </a:extLst>
          </p:cNvPr>
          <p:cNvGrpSpPr/>
          <p:nvPr/>
        </p:nvGrpSpPr>
        <p:grpSpPr>
          <a:xfrm>
            <a:off x="31608" y="720746"/>
            <a:ext cx="12128784" cy="4862707"/>
            <a:chOff x="-2523949" y="478876"/>
            <a:chExt cx="14829714" cy="5298231"/>
          </a:xfrm>
        </p:grpSpPr>
        <p:pic>
          <p:nvPicPr>
            <p:cNvPr id="4" name="그림 3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59BC8D6-2E80-2FF2-B7A8-72A5346CB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891" y="491065"/>
              <a:ext cx="5194436" cy="2682341"/>
            </a:xfrm>
            <a:prstGeom prst="rect">
              <a:avLst/>
            </a:prstGeom>
          </p:spPr>
        </p:pic>
        <p:pic>
          <p:nvPicPr>
            <p:cNvPr id="5" name="그림 4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5E99C073-088A-3975-D951-80E013433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052" y="3094537"/>
              <a:ext cx="5194880" cy="2682570"/>
            </a:xfrm>
            <a:prstGeom prst="rect">
              <a:avLst/>
            </a:prstGeom>
          </p:spPr>
        </p:pic>
        <p:pic>
          <p:nvPicPr>
            <p:cNvPr id="7" name="그림 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875E58BE-6B6F-E3A0-4DB8-DBB982E23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885" y="3094537"/>
              <a:ext cx="5194880" cy="2682570"/>
            </a:xfrm>
            <a:prstGeom prst="rect">
              <a:avLst/>
            </a:prstGeom>
          </p:spPr>
        </p:pic>
        <p:pic>
          <p:nvPicPr>
            <p:cNvPr id="50" name="그림 49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5E78DD94-93D9-6B26-92C3-B400F297A0EB}"/>
                </a:ext>
              </a:extLst>
            </p:cNvPr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9696" y="478876"/>
              <a:ext cx="5194436" cy="2681465"/>
            </a:xfrm>
            <a:prstGeom prst="rect">
              <a:avLst/>
            </a:prstGeom>
          </p:spPr>
        </p:pic>
        <p:pic>
          <p:nvPicPr>
            <p:cNvPr id="3" name="그림 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7B196E48-DF95-59D4-9D3F-51A5BDABC516}"/>
                </a:ext>
              </a:extLst>
            </p:cNvPr>
            <p:cNvPicPr>
              <a:picLocks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3"/>
            <a:stretch/>
          </p:blipFill>
          <p:spPr>
            <a:xfrm>
              <a:off x="-2523949" y="642842"/>
              <a:ext cx="5194800" cy="2545393"/>
            </a:xfrm>
            <a:prstGeom prst="rect">
              <a:avLst/>
            </a:prstGeom>
          </p:spPr>
        </p:pic>
        <p:pic>
          <p:nvPicPr>
            <p:cNvPr id="8" name="그림 7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A27D757F-F163-CA18-2E8F-BD8457814C7D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0316" y="3084850"/>
              <a:ext cx="5194800" cy="268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3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5F41DF3-6B30-0A21-D966-B32BA281F958}"/>
              </a:ext>
            </a:extLst>
          </p:cNvPr>
          <p:cNvGrpSpPr/>
          <p:nvPr/>
        </p:nvGrpSpPr>
        <p:grpSpPr>
          <a:xfrm>
            <a:off x="7908750" y="1123942"/>
            <a:ext cx="4495192" cy="4320000"/>
            <a:chOff x="17609" y="1269000"/>
            <a:chExt cx="4495192" cy="432000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AA548F-5221-74C4-A229-A7EA058AF71F}"/>
                </a:ext>
              </a:extLst>
            </p:cNvPr>
            <p:cNvGrpSpPr/>
            <p:nvPr/>
          </p:nvGrpSpPr>
          <p:grpSpPr>
            <a:xfrm>
              <a:off x="17609" y="1269000"/>
              <a:ext cx="3499850" cy="4320000"/>
              <a:chOff x="610746" y="1013684"/>
              <a:chExt cx="3499850" cy="4320000"/>
            </a:xfrm>
          </p:grpSpPr>
          <p:pic>
            <p:nvPicPr>
              <p:cNvPr id="8" name="그림 7" descr="램프, 전구, 정물 사진, 실내이(가) 표시된 사진&#10;&#10;자동 생성된 설명">
                <a:extLst>
                  <a:ext uri="{FF2B5EF4-FFF2-40B4-BE49-F238E27FC236}">
                    <a16:creationId xmlns:a16="http://schemas.microsoft.com/office/drawing/2014/main" id="{A1C14C32-D837-FBC6-2047-4A9EFC49F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167" y="1013684"/>
                <a:ext cx="1851429" cy="2160000"/>
              </a:xfrm>
              <a:prstGeom prst="rect">
                <a:avLst/>
              </a:prstGeom>
            </p:spPr>
          </p:pic>
          <p:pic>
            <p:nvPicPr>
              <p:cNvPr id="9" name="그림 8" descr="전구, 램프, 실내, 디자인이(가) 표시된 사진&#10;&#10;자동 생성된 설명">
                <a:extLst>
                  <a:ext uri="{FF2B5EF4-FFF2-40B4-BE49-F238E27FC236}">
                    <a16:creationId xmlns:a16="http://schemas.microsoft.com/office/drawing/2014/main" id="{0C32E3CE-A1E8-8A97-FE9F-A207CB5F7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46" y="1013684"/>
                <a:ext cx="1648421" cy="2160000"/>
              </a:xfrm>
              <a:prstGeom prst="rect">
                <a:avLst/>
              </a:prstGeom>
            </p:spPr>
          </p:pic>
          <p:pic>
            <p:nvPicPr>
              <p:cNvPr id="10" name="그림 9" descr="실내, 램프, 예술이(가) 표시된 사진&#10;&#10;자동 생성된 설명">
                <a:extLst>
                  <a:ext uri="{FF2B5EF4-FFF2-40B4-BE49-F238E27FC236}">
                    <a16:creationId xmlns:a16="http://schemas.microsoft.com/office/drawing/2014/main" id="{AAF9CE01-E5BF-BABB-108C-48A97605E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1664" y="3173684"/>
                <a:ext cx="1818932" cy="2160000"/>
              </a:xfrm>
              <a:prstGeom prst="rect">
                <a:avLst/>
              </a:prstGeom>
            </p:spPr>
          </p:pic>
          <p:pic>
            <p:nvPicPr>
              <p:cNvPr id="11" name="그림 10" descr="램프, 실내, 디자인, 예술이(가) 표시된 사진&#10;&#10;자동 생성된 설명">
                <a:extLst>
                  <a:ext uri="{FF2B5EF4-FFF2-40B4-BE49-F238E27FC236}">
                    <a16:creationId xmlns:a16="http://schemas.microsoft.com/office/drawing/2014/main" id="{6A4F669F-6461-2DBD-8123-CDB398C4B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46" y="3173684"/>
                <a:ext cx="1680918" cy="2160000"/>
              </a:xfrm>
              <a:prstGeom prst="rect">
                <a:avLst/>
              </a:prstGeom>
            </p:spPr>
          </p:pic>
        </p:grpSp>
        <p:sp>
          <p:nvSpPr>
            <p:cNvPr id="6" name="TextBox 20">
              <a:extLst>
                <a:ext uri="{FF2B5EF4-FFF2-40B4-BE49-F238E27FC236}">
                  <a16:creationId xmlns:a16="http://schemas.microsoft.com/office/drawing/2014/main" id="{351E726A-4FAD-C283-4759-F8B2D031E8ED}"/>
                </a:ext>
              </a:extLst>
            </p:cNvPr>
            <p:cNvSpPr txBox="1"/>
            <p:nvPr/>
          </p:nvSpPr>
          <p:spPr>
            <a:xfrm>
              <a:off x="3517459" y="2164334"/>
              <a:ext cx="96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24mm</a:t>
              </a: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7" name="TextBox 21">
              <a:extLst>
                <a:ext uri="{FF2B5EF4-FFF2-40B4-BE49-F238E27FC236}">
                  <a16:creationId xmlns:a16="http://schemas.microsoft.com/office/drawing/2014/main" id="{FF5B9E16-2468-E8D8-C960-D0B89D92B754}"/>
                </a:ext>
              </a:extLst>
            </p:cNvPr>
            <p:cNvSpPr txBox="1"/>
            <p:nvPr/>
          </p:nvSpPr>
          <p:spPr>
            <a:xfrm>
              <a:off x="3549956" y="4324334"/>
              <a:ext cx="96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27mm</a:t>
              </a: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E11AA6B-95AA-F20D-0F55-B1D9BBBCAF03}"/>
              </a:ext>
            </a:extLst>
          </p:cNvPr>
          <p:cNvGrpSpPr/>
          <p:nvPr/>
        </p:nvGrpSpPr>
        <p:grpSpPr>
          <a:xfrm>
            <a:off x="31608" y="731933"/>
            <a:ext cx="8187603" cy="4851520"/>
            <a:chOff x="-2523949" y="491065"/>
            <a:chExt cx="10010881" cy="5286042"/>
          </a:xfrm>
        </p:grpSpPr>
        <p:pic>
          <p:nvPicPr>
            <p:cNvPr id="30" name="그림 29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C081E0D0-35E2-3995-D4EF-578AD6629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4891" y="491065"/>
              <a:ext cx="5194436" cy="2682341"/>
            </a:xfrm>
            <a:prstGeom prst="rect">
              <a:avLst/>
            </a:prstGeom>
          </p:spPr>
        </p:pic>
        <p:pic>
          <p:nvPicPr>
            <p:cNvPr id="31" name="그림 30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3C0A07FF-935B-836A-EEAD-BF5847ED7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052" y="3094537"/>
              <a:ext cx="5194880" cy="2682570"/>
            </a:xfrm>
            <a:prstGeom prst="rect">
              <a:avLst/>
            </a:prstGeom>
          </p:spPr>
        </p:pic>
        <p:pic>
          <p:nvPicPr>
            <p:cNvPr id="34" name="그림 33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170200B3-7CDD-9785-0318-1F8582E62D91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93"/>
            <a:stretch/>
          </p:blipFill>
          <p:spPr>
            <a:xfrm>
              <a:off x="-2523949" y="642842"/>
              <a:ext cx="5194800" cy="2545393"/>
            </a:xfrm>
            <a:prstGeom prst="rect">
              <a:avLst/>
            </a:prstGeom>
          </p:spPr>
        </p:pic>
        <p:pic>
          <p:nvPicPr>
            <p:cNvPr id="35" name="그림 34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523FFDAE-ADC2-337C-E029-65240DBD32DE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20316" y="3084850"/>
              <a:ext cx="5194800" cy="2682000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5DE508-36E4-DCBB-DFD5-EC8FA54F5190}"/>
              </a:ext>
            </a:extLst>
          </p:cNvPr>
          <p:cNvSpPr/>
          <p:nvPr/>
        </p:nvSpPr>
        <p:spPr>
          <a:xfrm>
            <a:off x="134765" y="731932"/>
            <a:ext cx="7852898" cy="5689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C4F26E-B188-4F42-A1CA-8A83B7D8EA40}"/>
              </a:ext>
            </a:extLst>
          </p:cNvPr>
          <p:cNvSpPr txBox="1"/>
          <p:nvPr/>
        </p:nvSpPr>
        <p:spPr>
          <a:xfrm>
            <a:off x="232333" y="5750153"/>
            <a:ext cx="7648889" cy="553998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500" b="1" dirty="0">
                <a:solidFill>
                  <a:srgbClr val="FF0000"/>
                </a:solidFill>
              </a:rPr>
              <a:t>높이를 다르게 하는 실험에서 </a:t>
            </a:r>
            <a:r>
              <a:rPr lang="ko-KR" altLang="en-US" sz="1500" b="1" dirty="0" err="1">
                <a:solidFill>
                  <a:srgbClr val="FF0000"/>
                </a:solidFill>
              </a:rPr>
              <a:t>음압을</a:t>
            </a:r>
            <a:r>
              <a:rPr lang="ko-KR" altLang="en-US" sz="1500" b="1" dirty="0">
                <a:solidFill>
                  <a:srgbClr val="FF0000"/>
                </a:solidFill>
              </a:rPr>
              <a:t> 사용할 경우 다른 실험에 비해 오차가 커</a:t>
            </a:r>
            <a:endParaRPr lang="en-US" altLang="ko-KR" sz="1500" b="1" dirty="0">
              <a:solidFill>
                <a:srgbClr val="FF0000"/>
              </a:solidFill>
            </a:endParaRPr>
          </a:p>
          <a:p>
            <a:r>
              <a:rPr lang="ko-KR" altLang="en-US" sz="1500" b="1" dirty="0">
                <a:solidFill>
                  <a:srgbClr val="FF0000"/>
                </a:solidFill>
              </a:rPr>
              <a:t>실험을 </a:t>
            </a:r>
            <a:r>
              <a:rPr lang="en-US" altLang="ko-KR" sz="1500" b="1" dirty="0">
                <a:solidFill>
                  <a:srgbClr val="FF0000"/>
                </a:solidFill>
              </a:rPr>
              <a:t>2</a:t>
            </a:r>
            <a:r>
              <a:rPr lang="ko-KR" altLang="en-US" sz="1500" b="1" dirty="0">
                <a:solidFill>
                  <a:srgbClr val="FF0000"/>
                </a:solidFill>
              </a:rPr>
              <a:t>회 수행함 </a:t>
            </a:r>
            <a:r>
              <a:rPr lang="en-US" altLang="ko-KR" sz="1500" b="1" dirty="0">
                <a:solidFill>
                  <a:srgbClr val="FF0000"/>
                </a:solidFill>
              </a:rPr>
              <a:t>– </a:t>
            </a:r>
            <a:r>
              <a:rPr lang="ko-KR" altLang="en-US" sz="1500" b="1" dirty="0">
                <a:solidFill>
                  <a:srgbClr val="FF0000"/>
                </a:solidFill>
              </a:rPr>
              <a:t>이후 그래프 도출에는 두 실험결과 중 더 </a:t>
            </a:r>
            <a:r>
              <a:rPr lang="en-US" altLang="ko-KR" sz="1500" b="1" dirty="0">
                <a:solidFill>
                  <a:srgbClr val="FF0000"/>
                </a:solidFill>
              </a:rPr>
              <a:t>reasonable</a:t>
            </a:r>
            <a:r>
              <a:rPr lang="ko-KR" altLang="en-US" sz="1500" b="1" dirty="0">
                <a:solidFill>
                  <a:srgbClr val="FF0000"/>
                </a:solidFill>
              </a:rPr>
              <a:t>한 결과 사용</a:t>
            </a:r>
            <a:endParaRPr lang="en-US" altLang="ko-KR" sz="15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18BFA1-486E-E50C-7D4A-EFE7ECBC81B5}"/>
              </a:ext>
            </a:extLst>
          </p:cNvPr>
          <p:cNvSpPr txBox="1"/>
          <p:nvPr/>
        </p:nvSpPr>
        <p:spPr>
          <a:xfrm>
            <a:off x="104285" y="106126"/>
            <a:ext cx="777693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</a:t>
            </a:r>
            <a:r>
              <a:rPr lang="en-US" altLang="ko-KR" sz="2000" dirty="0">
                <a:highlight>
                  <a:srgbClr val="FFFF00"/>
                </a:highlight>
              </a:rPr>
              <a:t>height (h) / Force per Pressure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A9237A2-4982-47A0-A109-CC60964C8788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DCED37-986D-0C4B-4F75-3D562F6FFA24}"/>
              </a:ext>
            </a:extLst>
          </p:cNvPr>
          <p:cNvSpPr/>
          <p:nvPr/>
        </p:nvSpPr>
        <p:spPr>
          <a:xfrm>
            <a:off x="9930581" y="3923072"/>
            <a:ext cx="1029544" cy="825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8F3940-C1F2-D315-E79C-486DB2356A14}"/>
              </a:ext>
            </a:extLst>
          </p:cNvPr>
          <p:cNvSpPr/>
          <p:nvPr/>
        </p:nvSpPr>
        <p:spPr>
          <a:xfrm>
            <a:off x="9896343" y="1805736"/>
            <a:ext cx="1029544" cy="825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663C89-2C6A-D5C6-8FFB-3F6C8A545254}"/>
              </a:ext>
            </a:extLst>
          </p:cNvPr>
          <p:cNvSpPr txBox="1"/>
          <p:nvPr/>
        </p:nvSpPr>
        <p:spPr>
          <a:xfrm>
            <a:off x="9589668" y="5468256"/>
            <a:ext cx="1858201" cy="3231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500" b="1">
                <a:solidFill>
                  <a:srgbClr val="FF0000"/>
                </a:solidFill>
              </a:rPr>
              <a:t>찌그러짐 현상 발생</a:t>
            </a:r>
            <a:endParaRPr lang="en-US" altLang="ko-KR" sz="1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83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95E6354-7322-CA9D-D96A-9E45B09FB9E5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8F9D31-58E8-69AB-726F-41E6714E5353}"/>
              </a:ext>
            </a:extLst>
          </p:cNvPr>
          <p:cNvSpPr txBox="1"/>
          <p:nvPr/>
        </p:nvSpPr>
        <p:spPr>
          <a:xfrm>
            <a:off x="104285" y="106126"/>
            <a:ext cx="7587077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</a:t>
            </a:r>
            <a:r>
              <a:rPr lang="en-US" altLang="ko-KR" sz="2000" dirty="0">
                <a:highlight>
                  <a:srgbClr val="FFFF00"/>
                </a:highlight>
              </a:rPr>
              <a:t>height (h) / Force per Height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8471F7-02AD-23F1-49E3-1DBE87DAB378}"/>
              </a:ext>
            </a:extLst>
          </p:cNvPr>
          <p:cNvGrpSpPr/>
          <p:nvPr/>
        </p:nvGrpSpPr>
        <p:grpSpPr>
          <a:xfrm>
            <a:off x="0" y="5922292"/>
            <a:ext cx="12195959" cy="953050"/>
            <a:chOff x="0" y="5922292"/>
            <a:chExt cx="12195959" cy="953050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97814E2-5A53-12B1-25F1-FBA5F6EE50F5}"/>
                </a:ext>
              </a:extLst>
            </p:cNvPr>
            <p:cNvGrpSpPr/>
            <p:nvPr/>
          </p:nvGrpSpPr>
          <p:grpSpPr>
            <a:xfrm>
              <a:off x="0" y="5932181"/>
              <a:ext cx="12195959" cy="943161"/>
              <a:chOff x="-3959" y="3723297"/>
              <a:chExt cx="12195959" cy="943161"/>
            </a:xfrm>
          </p:grpSpPr>
          <p:pic>
            <p:nvPicPr>
              <p:cNvPr id="17" name="그림 16" descr="스케치, 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82001C9E-8FE7-4259-B85C-682ED8720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734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8" name="그림 17" descr="예술, 흑백이(가) 표시된 사진&#10;&#10;자동 생성된 설명">
                <a:extLst>
                  <a:ext uri="{FF2B5EF4-FFF2-40B4-BE49-F238E27FC236}">
                    <a16:creationId xmlns:a16="http://schemas.microsoft.com/office/drawing/2014/main" id="{BD53F5C5-070B-5103-BE36-469D06CE2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1600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19" name="그림 18" descr="흑백이(가) 표시된 사진&#10;&#10;낮은 신뢰도로 자동 생성된 설명">
                <a:extLst>
                  <a:ext uri="{FF2B5EF4-FFF2-40B4-BE49-F238E27FC236}">
                    <a16:creationId xmlns:a16="http://schemas.microsoft.com/office/drawing/2014/main" id="{651C1BC7-ED2A-E322-921F-3FB2F1287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882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0" name="그림 19" descr="스케치, 예술이(가) 표시된 사진&#10;&#10;자동 생성된 설명">
                <a:extLst>
                  <a:ext uri="{FF2B5EF4-FFF2-40B4-BE49-F238E27FC236}">
                    <a16:creationId xmlns:a16="http://schemas.microsoft.com/office/drawing/2014/main" id="{252BE842-FED1-1C8A-8AD9-4237417B7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08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1" name="그림 20" descr="정물 사진, 블랙, 흑백, 빛이(가) 표시된 사진&#10;&#10;자동 생성된 설명">
                <a:extLst>
                  <a:ext uri="{FF2B5EF4-FFF2-40B4-BE49-F238E27FC236}">
                    <a16:creationId xmlns:a16="http://schemas.microsoft.com/office/drawing/2014/main" id="{3DD11F6A-EA0E-099A-2657-A3A675178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59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2" name="그림 21" descr="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5C8CEBA4-D816-E96B-1746-96BA3EF6D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301" y="3723297"/>
                <a:ext cx="2030400" cy="943161"/>
              </a:xfrm>
              <a:prstGeom prst="rect">
                <a:avLst/>
              </a:prstGeom>
            </p:spPr>
          </p:pic>
          <p:pic>
            <p:nvPicPr>
              <p:cNvPr id="23" name="그림 22" descr="예술, 흑백, 모노크롬이(가) 표시된 사진&#10;&#10;자동 생성된 설명">
                <a:extLst>
                  <a:ext uri="{FF2B5EF4-FFF2-40B4-BE49-F238E27FC236}">
                    <a16:creationId xmlns:a16="http://schemas.microsoft.com/office/drawing/2014/main" id="{A8F2278B-BC35-9D2B-FFFB-CC69CE92E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561" y="3723297"/>
                <a:ext cx="2030400" cy="943161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EB970C-AB2F-15EE-8D0C-85BDB85FD05F}"/>
                </a:ext>
              </a:extLst>
            </p:cNvPr>
            <p:cNvSpPr txBox="1"/>
            <p:nvPr/>
          </p:nvSpPr>
          <p:spPr>
            <a:xfrm>
              <a:off x="75152" y="5922292"/>
              <a:ext cx="718466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9mm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C57A21-B517-FEFE-2973-267B03A7CB15}"/>
                </a:ext>
              </a:extLst>
            </p:cNvPr>
            <p:cNvSpPr txBox="1"/>
            <p:nvPr/>
          </p:nvSpPr>
          <p:spPr>
            <a:xfrm>
              <a:off x="1674250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12mm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BC6EB5-5A13-0C3A-AEB9-9547EFBE9BC7}"/>
                </a:ext>
              </a:extLst>
            </p:cNvPr>
            <p:cNvSpPr txBox="1"/>
            <p:nvPr/>
          </p:nvSpPr>
          <p:spPr>
            <a:xfrm>
              <a:off x="3451067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15mm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5BA812-71B1-84CF-32CE-B73E7306B63E}"/>
                </a:ext>
              </a:extLst>
            </p:cNvPr>
            <p:cNvSpPr txBox="1"/>
            <p:nvPr/>
          </p:nvSpPr>
          <p:spPr>
            <a:xfrm>
              <a:off x="5043294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18mm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D96517-FF92-5ACB-BAFF-01322FD1790A}"/>
                </a:ext>
              </a:extLst>
            </p:cNvPr>
            <p:cNvSpPr txBox="1"/>
            <p:nvPr/>
          </p:nvSpPr>
          <p:spPr>
            <a:xfrm>
              <a:off x="6755973" y="5922292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21mm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547D70-9B16-D643-38B7-A3698258721D}"/>
                </a:ext>
              </a:extLst>
            </p:cNvPr>
            <p:cNvSpPr txBox="1"/>
            <p:nvPr/>
          </p:nvSpPr>
          <p:spPr>
            <a:xfrm>
              <a:off x="848971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24mm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A9AB7B-727C-CEFD-C0EA-F719C66C0263}"/>
                </a:ext>
              </a:extLst>
            </p:cNvPr>
            <p:cNvSpPr txBox="1"/>
            <p:nvPr/>
          </p:nvSpPr>
          <p:spPr>
            <a:xfrm>
              <a:off x="10165559" y="5931196"/>
              <a:ext cx="845103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27mm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8A77D8-6C11-CF78-118E-9A11E663E34A}"/>
              </a:ext>
            </a:extLst>
          </p:cNvPr>
          <p:cNvGrpSpPr/>
          <p:nvPr/>
        </p:nvGrpSpPr>
        <p:grpSpPr>
          <a:xfrm>
            <a:off x="987358" y="665861"/>
            <a:ext cx="10217284" cy="5226007"/>
            <a:chOff x="1457552" y="729000"/>
            <a:chExt cx="9017108" cy="5400000"/>
          </a:xfrm>
        </p:grpSpPr>
        <p:pic>
          <p:nvPicPr>
            <p:cNvPr id="24" name="그림 23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8694EA0F-B65E-D290-6785-F30D6F09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660" y="749689"/>
              <a:ext cx="4500000" cy="2700000"/>
            </a:xfrm>
            <a:prstGeom prst="rect">
              <a:avLst/>
            </a:prstGeom>
          </p:spPr>
        </p:pic>
        <p:pic>
          <p:nvPicPr>
            <p:cNvPr id="25" name="그림 24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3CFDEC39-1940-2B60-C898-EBF6DAA0E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660" y="729000"/>
              <a:ext cx="4500000" cy="2700000"/>
            </a:xfrm>
            <a:prstGeom prst="rect">
              <a:avLst/>
            </a:prstGeom>
          </p:spPr>
        </p:pic>
        <p:pic>
          <p:nvPicPr>
            <p:cNvPr id="26" name="그림 25" descr="도표, 텍스트, 라인, 그래프이(가) 표시된 사진&#10;&#10;자동 생성된 설명">
              <a:extLst>
                <a:ext uri="{FF2B5EF4-FFF2-40B4-BE49-F238E27FC236}">
                  <a16:creationId xmlns:a16="http://schemas.microsoft.com/office/drawing/2014/main" id="{88D7A688-C2D4-5287-4A8A-6B3519B91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7552" y="3429000"/>
              <a:ext cx="4500000" cy="2700000"/>
            </a:xfrm>
            <a:prstGeom prst="rect">
              <a:avLst/>
            </a:prstGeom>
          </p:spPr>
        </p:pic>
        <p:pic>
          <p:nvPicPr>
            <p:cNvPr id="27" name="그림 26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155EB4E-10DF-3A10-5505-FC95C7554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4660" y="3428999"/>
              <a:ext cx="450000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512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160C23-FA58-0916-0BB8-7D80EEE715E4}"/>
              </a:ext>
            </a:extLst>
          </p:cNvPr>
          <p:cNvSpPr txBox="1"/>
          <p:nvPr/>
        </p:nvSpPr>
        <p:spPr>
          <a:xfrm>
            <a:off x="104285" y="106126"/>
            <a:ext cx="729283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</a:t>
            </a:r>
            <a:r>
              <a:rPr lang="en-US" altLang="ko-KR" sz="2000" dirty="0">
                <a:highlight>
                  <a:srgbClr val="FFFF00"/>
                </a:highlight>
              </a:rPr>
              <a:t>n (n) / Force per Pressure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E97412C-FB93-E254-9D04-BBC8831F2112}"/>
              </a:ext>
            </a:extLst>
          </p:cNvPr>
          <p:cNvCxnSpPr>
            <a:cxnSpLocks/>
          </p:cNvCxnSpPr>
          <p:nvPr/>
        </p:nvCxnSpPr>
        <p:spPr>
          <a:xfrm>
            <a:off x="91654" y="565232"/>
            <a:ext cx="86356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5D897A3-7B09-0135-86A2-C26C159CAB08}"/>
              </a:ext>
            </a:extLst>
          </p:cNvPr>
          <p:cNvGrpSpPr/>
          <p:nvPr/>
        </p:nvGrpSpPr>
        <p:grpSpPr>
          <a:xfrm>
            <a:off x="46077" y="1106837"/>
            <a:ext cx="8280000" cy="5040000"/>
            <a:chOff x="2522623" y="729000"/>
            <a:chExt cx="9000000" cy="5400000"/>
          </a:xfrm>
        </p:grpSpPr>
        <p:pic>
          <p:nvPicPr>
            <p:cNvPr id="7" name="그림 6" descr="라인, 텍스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8ADD7D82-FD4F-FA97-C01F-B5D8BE34A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623" y="729000"/>
              <a:ext cx="4500000" cy="2700000"/>
            </a:xfrm>
            <a:prstGeom prst="rect">
              <a:avLst/>
            </a:prstGeom>
          </p:spPr>
        </p:pic>
        <p:pic>
          <p:nvPicPr>
            <p:cNvPr id="9" name="그림 8" descr="라인, 도표, 그래프, 텍스트이(가) 표시된 사진&#10;&#10;자동 생성된 설명">
              <a:extLst>
                <a:ext uri="{FF2B5EF4-FFF2-40B4-BE49-F238E27FC236}">
                  <a16:creationId xmlns:a16="http://schemas.microsoft.com/office/drawing/2014/main" id="{2A0CDF46-ED43-A577-9E98-04249AA2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623" y="729000"/>
              <a:ext cx="4500000" cy="2700000"/>
            </a:xfrm>
            <a:prstGeom prst="rect">
              <a:avLst/>
            </a:prstGeom>
          </p:spPr>
        </p:pic>
        <p:pic>
          <p:nvPicPr>
            <p:cNvPr id="11" name="그림 10" descr="라인, 텍스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5E5E2A2E-BDD7-10DC-8365-C6104F48F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623" y="3429000"/>
              <a:ext cx="4500000" cy="2700000"/>
            </a:xfrm>
            <a:prstGeom prst="rect">
              <a:avLst/>
            </a:prstGeom>
          </p:spPr>
        </p:pic>
        <p:pic>
          <p:nvPicPr>
            <p:cNvPr id="13" name="그림 12" descr="라인, 텍스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63BD36EB-07FA-148F-7E18-BB7809BFD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623" y="3429000"/>
              <a:ext cx="4500000" cy="2700000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4B309E3-C51D-4F7A-5F65-81A4D3288A4C}"/>
              </a:ext>
            </a:extLst>
          </p:cNvPr>
          <p:cNvGrpSpPr>
            <a:grpSpLocks noChangeAspect="1"/>
          </p:cNvGrpSpPr>
          <p:nvPr/>
        </p:nvGrpSpPr>
        <p:grpSpPr>
          <a:xfrm>
            <a:off x="8334999" y="0"/>
            <a:ext cx="3868576" cy="6858000"/>
            <a:chOff x="8833743" y="626728"/>
            <a:chExt cx="3947853" cy="6998543"/>
          </a:xfrm>
        </p:grpSpPr>
        <p:pic>
          <p:nvPicPr>
            <p:cNvPr id="16" name="그림 15" descr="블랙, 디자인이(가) 표시된 사진&#10;&#10;자동 생성된 설명">
              <a:extLst>
                <a:ext uri="{FF2B5EF4-FFF2-40B4-BE49-F238E27FC236}">
                  <a16:creationId xmlns:a16="http://schemas.microsoft.com/office/drawing/2014/main" id="{84DDA1AD-EA47-E12D-2EAB-7A6149989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848" y="626728"/>
              <a:ext cx="3929644" cy="1800000"/>
            </a:xfrm>
            <a:prstGeom prst="rect">
              <a:avLst/>
            </a:prstGeom>
          </p:spPr>
        </p:pic>
        <p:pic>
          <p:nvPicPr>
            <p:cNvPr id="18" name="그림 17" descr="블랙, 디자인이(가) 표시된 사진&#10;&#10;자동 생성된 설명">
              <a:extLst>
                <a:ext uri="{FF2B5EF4-FFF2-40B4-BE49-F238E27FC236}">
                  <a16:creationId xmlns:a16="http://schemas.microsoft.com/office/drawing/2014/main" id="{A3C6711A-14B2-ED62-70E6-ADA45E39D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848" y="1936550"/>
              <a:ext cx="3929643" cy="1800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63D73D5-E486-11D4-CCD2-859AFDCD3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848" y="3246409"/>
              <a:ext cx="3929643" cy="1800000"/>
            </a:xfrm>
            <a:prstGeom prst="rect">
              <a:avLst/>
            </a:prstGeom>
          </p:spPr>
        </p:pic>
        <p:pic>
          <p:nvPicPr>
            <p:cNvPr id="22" name="그림 21" descr="원, 달이(가) 표시된 사진&#10;&#10;자동 생성된 설명">
              <a:extLst>
                <a:ext uri="{FF2B5EF4-FFF2-40B4-BE49-F238E27FC236}">
                  <a16:creationId xmlns:a16="http://schemas.microsoft.com/office/drawing/2014/main" id="{7F0E163A-8C7A-C40E-95D8-2A976090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848" y="4542642"/>
              <a:ext cx="3929643" cy="1800000"/>
            </a:xfrm>
            <a:prstGeom prst="rect">
              <a:avLst/>
            </a:prstGeom>
          </p:spPr>
        </p:pic>
        <p:pic>
          <p:nvPicPr>
            <p:cNvPr id="23" name="그림 22" descr="달, 원, 천체, 밤이(가) 표시된 사진&#10;&#10;자동 생성된 설명">
              <a:extLst>
                <a:ext uri="{FF2B5EF4-FFF2-40B4-BE49-F238E27FC236}">
                  <a16:creationId xmlns:a16="http://schemas.microsoft.com/office/drawing/2014/main" id="{AAB1E9C7-3EE7-56DC-B1B0-E85277212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743" y="5825271"/>
              <a:ext cx="3947853" cy="18000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4F422D0-E7D4-C24D-DA4B-B8A7847C8CC1}"/>
              </a:ext>
            </a:extLst>
          </p:cNvPr>
          <p:cNvSpPr txBox="1"/>
          <p:nvPr/>
        </p:nvSpPr>
        <p:spPr>
          <a:xfrm>
            <a:off x="8990691" y="697242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 =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9CDB7B-9806-D72F-6FB2-E32E38A5AADA}"/>
              </a:ext>
            </a:extLst>
          </p:cNvPr>
          <p:cNvSpPr txBox="1"/>
          <p:nvPr/>
        </p:nvSpPr>
        <p:spPr>
          <a:xfrm>
            <a:off x="8990690" y="5791426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 = 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0F7CF9-C34B-C381-5D76-85D615408E30}"/>
              </a:ext>
            </a:extLst>
          </p:cNvPr>
          <p:cNvSpPr txBox="1"/>
          <p:nvPr/>
        </p:nvSpPr>
        <p:spPr>
          <a:xfrm>
            <a:off x="8990690" y="1970788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 = 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86BEE3-C3AC-A3E1-9F65-34AC9364FCF4}"/>
              </a:ext>
            </a:extLst>
          </p:cNvPr>
          <p:cNvSpPr txBox="1"/>
          <p:nvPr/>
        </p:nvSpPr>
        <p:spPr>
          <a:xfrm>
            <a:off x="8990690" y="3244334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 = 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A1064D-17D4-B47F-4A31-6A5729568049}"/>
              </a:ext>
            </a:extLst>
          </p:cNvPr>
          <p:cNvSpPr txBox="1"/>
          <p:nvPr/>
        </p:nvSpPr>
        <p:spPr>
          <a:xfrm>
            <a:off x="8990689" y="4517880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 = 10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1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7EE444-A2FD-BBC9-4CCF-EE5B30E9531A}"/>
              </a:ext>
            </a:extLst>
          </p:cNvPr>
          <p:cNvSpPr txBox="1"/>
          <p:nvPr/>
        </p:nvSpPr>
        <p:spPr>
          <a:xfrm>
            <a:off x="104285" y="106126"/>
            <a:ext cx="6367192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Experiment according to different </a:t>
            </a:r>
            <a:r>
              <a:rPr lang="en-US" altLang="ko-KR" sz="2000" dirty="0">
                <a:highlight>
                  <a:srgbClr val="FFFF00"/>
                </a:highlight>
              </a:rPr>
              <a:t>n (n) / Force per n</a:t>
            </a:r>
            <a:endParaRPr lang="ko-KR" altLang="en-US" sz="2000" dirty="0">
              <a:highlight>
                <a:srgbClr val="FFFF00"/>
              </a:highlight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0A0D42F-0E67-B398-1703-749E28FDFA6C}"/>
              </a:ext>
            </a:extLst>
          </p:cNvPr>
          <p:cNvCxnSpPr>
            <a:cxnSpLocks/>
          </p:cNvCxnSpPr>
          <p:nvPr/>
        </p:nvCxnSpPr>
        <p:spPr>
          <a:xfrm flipV="1">
            <a:off x="91654" y="556487"/>
            <a:ext cx="12008693" cy="8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B8BA06-2BC3-FFBD-6C0A-5ABEBB5368CE}"/>
              </a:ext>
            </a:extLst>
          </p:cNvPr>
          <p:cNvGrpSpPr/>
          <p:nvPr/>
        </p:nvGrpSpPr>
        <p:grpSpPr>
          <a:xfrm>
            <a:off x="0" y="1110964"/>
            <a:ext cx="8280000" cy="5040000"/>
            <a:chOff x="1834311" y="788674"/>
            <a:chExt cx="9000000" cy="5512839"/>
          </a:xfrm>
        </p:grpSpPr>
        <p:pic>
          <p:nvPicPr>
            <p:cNvPr id="7" name="그림 6" descr="도표, 텍스트, 라인, 그래프이(가) 표시된 사진&#10;&#10;자동 생성된 설명">
              <a:extLst>
                <a:ext uri="{FF2B5EF4-FFF2-40B4-BE49-F238E27FC236}">
                  <a16:creationId xmlns:a16="http://schemas.microsoft.com/office/drawing/2014/main" id="{5F7D9E1A-E4FE-1A4F-E21A-623C30C0D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311" y="788674"/>
              <a:ext cx="4500000" cy="2700000"/>
            </a:xfrm>
            <a:prstGeom prst="rect">
              <a:avLst/>
            </a:prstGeom>
          </p:spPr>
        </p:pic>
        <p:pic>
          <p:nvPicPr>
            <p:cNvPr id="9" name="그림 8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52A32FDD-DE9B-6896-3E51-F9AD7CC15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311" y="788674"/>
              <a:ext cx="4500000" cy="2700000"/>
            </a:xfrm>
            <a:prstGeom prst="rect">
              <a:avLst/>
            </a:prstGeom>
          </p:spPr>
        </p:pic>
        <p:pic>
          <p:nvPicPr>
            <p:cNvPr id="11" name="그림 10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D32B9205-11DB-7A28-23C2-E2A8AAC17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4311" y="3601513"/>
              <a:ext cx="4500000" cy="2700000"/>
            </a:xfrm>
            <a:prstGeom prst="rect">
              <a:avLst/>
            </a:prstGeom>
          </p:spPr>
        </p:pic>
        <p:pic>
          <p:nvPicPr>
            <p:cNvPr id="13" name="그림 12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3F855A85-8E1C-4511-C99C-33CA261A2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311" y="3601513"/>
              <a:ext cx="4500000" cy="2700000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AECE5A8-CBA6-80C2-23B6-EB0E1663884F}"/>
              </a:ext>
            </a:extLst>
          </p:cNvPr>
          <p:cNvGrpSpPr>
            <a:grpSpLocks noChangeAspect="1"/>
          </p:cNvGrpSpPr>
          <p:nvPr/>
        </p:nvGrpSpPr>
        <p:grpSpPr>
          <a:xfrm>
            <a:off x="8334999" y="0"/>
            <a:ext cx="3868576" cy="6858000"/>
            <a:chOff x="8833743" y="626728"/>
            <a:chExt cx="3947853" cy="6998543"/>
          </a:xfrm>
        </p:grpSpPr>
        <p:pic>
          <p:nvPicPr>
            <p:cNvPr id="19" name="그림 18" descr="블랙, 디자인이(가) 표시된 사진&#10;&#10;자동 생성된 설명">
              <a:extLst>
                <a:ext uri="{FF2B5EF4-FFF2-40B4-BE49-F238E27FC236}">
                  <a16:creationId xmlns:a16="http://schemas.microsoft.com/office/drawing/2014/main" id="{FBE7B7A7-2D2D-BC4C-7AAD-3A608B42B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848" y="626728"/>
              <a:ext cx="3929644" cy="1800000"/>
            </a:xfrm>
            <a:prstGeom prst="rect">
              <a:avLst/>
            </a:prstGeom>
          </p:spPr>
        </p:pic>
        <p:pic>
          <p:nvPicPr>
            <p:cNvPr id="20" name="그림 19" descr="블랙, 디자인이(가) 표시된 사진&#10;&#10;자동 생성된 설명">
              <a:extLst>
                <a:ext uri="{FF2B5EF4-FFF2-40B4-BE49-F238E27FC236}">
                  <a16:creationId xmlns:a16="http://schemas.microsoft.com/office/drawing/2014/main" id="{9D93E33D-C043-1B26-F1F1-C124D26B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848" y="1936550"/>
              <a:ext cx="3929643" cy="1800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5D1F388-0F89-3F00-56A7-8769E1A54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848" y="3246409"/>
              <a:ext cx="3929643" cy="1800000"/>
            </a:xfrm>
            <a:prstGeom prst="rect">
              <a:avLst/>
            </a:prstGeom>
          </p:spPr>
        </p:pic>
        <p:pic>
          <p:nvPicPr>
            <p:cNvPr id="22" name="그림 21" descr="원, 달이(가) 표시된 사진&#10;&#10;자동 생성된 설명">
              <a:extLst>
                <a:ext uri="{FF2B5EF4-FFF2-40B4-BE49-F238E27FC236}">
                  <a16:creationId xmlns:a16="http://schemas.microsoft.com/office/drawing/2014/main" id="{CE609A46-D934-8925-E491-270931567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848" y="4542642"/>
              <a:ext cx="3929643" cy="1800000"/>
            </a:xfrm>
            <a:prstGeom prst="rect">
              <a:avLst/>
            </a:prstGeom>
          </p:spPr>
        </p:pic>
        <p:pic>
          <p:nvPicPr>
            <p:cNvPr id="23" name="그림 22" descr="달, 원, 천체, 밤이(가) 표시된 사진&#10;&#10;자동 생성된 설명">
              <a:extLst>
                <a:ext uri="{FF2B5EF4-FFF2-40B4-BE49-F238E27FC236}">
                  <a16:creationId xmlns:a16="http://schemas.microsoft.com/office/drawing/2014/main" id="{03C2F485-90B8-641C-2BA2-65A081E84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743" y="5825271"/>
              <a:ext cx="3947853" cy="18000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E0E720A-C558-4198-D426-7468EEED3FD0}"/>
              </a:ext>
            </a:extLst>
          </p:cNvPr>
          <p:cNvSpPr txBox="1"/>
          <p:nvPr/>
        </p:nvSpPr>
        <p:spPr>
          <a:xfrm>
            <a:off x="8990691" y="697242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 =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2FE082-3FE4-B388-1FBF-DADFCD4E23A8}"/>
              </a:ext>
            </a:extLst>
          </p:cNvPr>
          <p:cNvSpPr txBox="1"/>
          <p:nvPr/>
        </p:nvSpPr>
        <p:spPr>
          <a:xfrm>
            <a:off x="8990690" y="5791426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 = 12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EAFC4E-7450-B97A-B109-A8A4868F0295}"/>
              </a:ext>
            </a:extLst>
          </p:cNvPr>
          <p:cNvSpPr txBox="1"/>
          <p:nvPr/>
        </p:nvSpPr>
        <p:spPr>
          <a:xfrm>
            <a:off x="8990690" y="1970788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 = 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7DF64F-CEEC-9FB6-DE9F-213EBA7840DB}"/>
              </a:ext>
            </a:extLst>
          </p:cNvPr>
          <p:cNvSpPr txBox="1"/>
          <p:nvPr/>
        </p:nvSpPr>
        <p:spPr>
          <a:xfrm>
            <a:off x="8990690" y="3244334"/>
            <a:ext cx="76976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 = 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63E2BD-8891-4E43-FBD6-5803F143577D}"/>
              </a:ext>
            </a:extLst>
          </p:cNvPr>
          <p:cNvSpPr txBox="1"/>
          <p:nvPr/>
        </p:nvSpPr>
        <p:spPr>
          <a:xfrm>
            <a:off x="8990689" y="4517880"/>
            <a:ext cx="89639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n = 10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501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381</Words>
  <Application>Microsoft Office PowerPoint</Application>
  <PresentationFormat>와이드스크린</PresentationFormat>
  <Paragraphs>98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Arial Unicode MS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오</dc:creator>
  <cp:lastModifiedBy>민서 오</cp:lastModifiedBy>
  <cp:revision>6</cp:revision>
  <dcterms:created xsi:type="dcterms:W3CDTF">2024-07-26T05:45:24Z</dcterms:created>
  <dcterms:modified xsi:type="dcterms:W3CDTF">2024-08-22T08:50:56Z</dcterms:modified>
  <cp:version/>
</cp:coreProperties>
</file>